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ink/ink58.xml" ContentType="application/inkml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ink/ink47.xml" ContentType="application/inkml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ink/ink25.xml" ContentType="application/inkml+xml"/>
  <Override PartName="/ppt/ink/ink36.xml" ContentType="application/inkml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ink/ink61.xml" ContentType="application/inkml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ink/ink50.xml" ContentType="application/inkml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ink/ink66.xml" ContentType="application/inkml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ink/ink44.xml" ContentType="application/inkml+xml"/>
  <Override PartName="/ppt/ink/ink55.xml" ContentType="application/inkml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ink/ink33.xml" ContentType="application/inkml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ink/ink49.xml" ContentType="application/inkml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ink/ink27.xml" ContentType="application/inkml+xml"/>
  <Override PartName="/ppt/ink/ink3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ink/ink63.xml" ContentType="application/inkml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ink/ink34.xml" ContentType="application/inkml+xml"/>
  <Override PartName="/ppt/ink/ink52.xml" ContentType="application/inkml+xml"/>
  <Override PartName="/ppt/ink/ink70.xml" ContentType="application/inkml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ink/ink41.xml" ContentType="application/inkml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ink/ink30.xml" ContentType="application/inkml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ink/ink39.xml" ContentType="application/inkml+xml"/>
  <Override PartName="/ppt/ink/ink68.xml" ContentType="application/inkml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ink/ink28.xml" ContentType="application/inkml+xml"/>
  <Override PartName="/ppt/ink/ink46.xml" ContentType="application/inkml+xml"/>
  <Override PartName="/ppt/ink/ink57.xml" ContentType="application/inkml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ink/ink35.xml" ContentType="application/inkml+xml"/>
  <Override PartName="/ppt/ink/ink64.xml" ContentType="application/inkml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ink/ink42.xml" ContentType="application/inkml+xml"/>
  <Override PartName="/ppt/ink/ink53.xml" ContentType="application/inkml+xml"/>
  <Override PartName="/ppt/ink/ink71.xml" ContentType="application/inkml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ink/ink31.xml" ContentType="application/inkml+xml"/>
  <Override PartName="/ppt/ink/ink60.xml" ContentType="application/inkml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ink/ink69.xml" ContentType="application/inkml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ink/ink29.xml" ContentType="application/inkml+xml"/>
  <Override PartName="/ppt/ink/ink65.xml" ContentType="application/inkml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ink/ink54.xml" ContentType="application/inkml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ink/ink43.xml" ContentType="application/inkml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ink/ink32.xml" ContentType="application/inkml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ink/ink48.xml" ContentType="application/inkml+xml"/>
  <Override PartName="/ppt/ink/ink59.xml" ContentType="application/inkml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ink/ink37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ink/ink26.xml" ContentType="application/inkml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ink/ink62.xml" ContentType="application/inkml+xml"/>
  <Override PartName="/ppt/slideLayouts/slideLayout50.xml" ContentType="application/vnd.openxmlformats-officedocument.presentationml.slideLayout+xml"/>
  <Override PartName="/ppt/ink/ink40.xml" ContentType="application/inkml+xml"/>
  <Override PartName="/ppt/ink/ink51.xml" ContentType="application/inkml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ink/ink67.xml" ContentType="application/inkml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ink/ink56.xml" ContentType="application/inkml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ink/ink45.xml" ContentType="application/inkml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80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900" r:id="rId11"/>
    <p:sldMasterId id="2147483912" r:id="rId12"/>
    <p:sldMasterId id="2147483924" r:id="rId13"/>
    <p:sldMasterId id="2147483936" r:id="rId14"/>
    <p:sldMasterId id="2147483948" r:id="rId15"/>
    <p:sldMasterId id="2147483960" r:id="rId16"/>
  </p:sldMasterIdLst>
  <p:sldIdLst>
    <p:sldId id="257" r:id="rId17"/>
    <p:sldId id="336" r:id="rId18"/>
    <p:sldId id="338" r:id="rId19"/>
    <p:sldId id="327" r:id="rId20"/>
    <p:sldId id="263" r:id="rId21"/>
    <p:sldId id="333" r:id="rId22"/>
    <p:sldId id="283" r:id="rId23"/>
    <p:sldId id="321" r:id="rId24"/>
    <p:sldId id="328" r:id="rId25"/>
    <p:sldId id="322" r:id="rId26"/>
    <p:sldId id="334" r:id="rId27"/>
    <p:sldId id="323" r:id="rId28"/>
    <p:sldId id="329" r:id="rId29"/>
    <p:sldId id="294" r:id="rId30"/>
    <p:sldId id="297" r:id="rId31"/>
    <p:sldId id="298" r:id="rId32"/>
    <p:sldId id="299" r:id="rId33"/>
    <p:sldId id="301" r:id="rId34"/>
    <p:sldId id="309" r:id="rId35"/>
    <p:sldId id="308" r:id="rId36"/>
    <p:sldId id="307" r:id="rId37"/>
    <p:sldId id="310" r:id="rId38"/>
    <p:sldId id="311" r:id="rId39"/>
    <p:sldId id="313" r:id="rId40"/>
    <p:sldId id="318" r:id="rId41"/>
    <p:sldId id="317" r:id="rId42"/>
    <p:sldId id="324" r:id="rId43"/>
    <p:sldId id="267" r:id="rId44"/>
    <p:sldId id="314" r:id="rId45"/>
    <p:sldId id="33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54" autoAdjust="0"/>
  </p:normalViewPr>
  <p:slideViewPr>
    <p:cSldViewPr>
      <p:cViewPr>
        <p:scale>
          <a:sx n="68" d="100"/>
          <a:sy n="68" d="100"/>
        </p:scale>
        <p:origin x="-1224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3.531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2.570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1.668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0,'25'0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29.355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0.667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4.352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32 0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6.115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2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6.896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0 246</inkml:trace>
  <inkml:trace contextRef="#ctx0" brushRef="#br0" timeOffset="22132">149 0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7.427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7.967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8.558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8-16,'0'0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39.950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  <inkml:trace contextRef="#ctx0" brushRef="#br0" timeOffset="4046">100 471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0.541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1.673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1.152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2.875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0,'24'0,"0"0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2.284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  <inkml:trace contextRef="#ctx0" brushRef="#br0" timeOffset="1031">224 647,'-25'0,"0"0,0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5.058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0-8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5.578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6.099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52 0</inkml:trace>
  <inkml:trace contextRef="#ctx0" brushRef="#br0" timeOffset="491">0 497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7.121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250 0</inkml:trace>
  <inkml:trace contextRef="#ctx0" brushRef="#br0" timeOffset="691">0 475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8.332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48.913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0 277</inkml:trace>
  <inkml:trace contextRef="#ctx0" brushRef="#br0" timeOffset="531">219 0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51.897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  <inkml:trace contextRef="#ctx0" brushRef="#br0" timeOffset="531">74 643,'24'0,"0"0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53.269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0-16,'0'0,"24"0,0 0,24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54.391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53.800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55.042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74 0</inkml:trace>
  <inkml:trace contextRef="#ctx0" brushRef="#br0" timeOffset="591">0 524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1:56.334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2:02.933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75 51,'-22'0,"1"0,21 0,-22 0,22 0,0 24,0 1,0-1,0-24,0 25,0-1,0-24,22 0,-22 25,0-25,21 0,1 0,-22 0,22 0,0 0,-22-25,0 25,0-24,0-1,0 25,0-24,0-1,0 1,0 24,22-25,-44 25,0 0,0 0,22 0,-22 0,1 0,21 0,0 25,-22-25,22 0,0 24,0 1,0-1,22-24,-22 0,0 25,0-25,21 24,1-24,-22 0,22 0,0 0,0 0,-22 0,0-24,22 24,-22-25,0 25,0-24,0-1,-22 25,22-24,0 24,0-25,0 25,0-24,-22 24,0 0,0 0,22 0,-22 0,1 0,21 0,0 24,0 1,0-25,0 24,0 1,0-1,0-24,0 0,21 0,1 0,-22 0,22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2:05.587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104 48,'-24'0,"0"0,24 0,0 0,-24 0,24 25,0 0,0-25,0 25,-24-25,24 25,0 0,0-25,0 25,0 1,0-26,24 0,0 0,-24 25,0-25,24 0,0 0,-24 0,24 0,0 0,0 0,-24 0,24 0,-24-25,0 25,24-26,-24 1,0 25,0-25,0 0,0 0,0 25,0-25,-24 0,0 25,24 0,-24 0,0 0,0 0,24 0,-24 0,24 0,0 25,0 0,-24-25,24 0,0 25,0 0,0 0,24-25,0 0,-24 0,0 0,24 0,0 0,0 0,-24 0,0 0,0-25,0 0,-24 0,-24-25,0 25,48 25,-24-25,0 25,24 25,0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2:07.480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49 97,'-24'0,"24"24,0 0,0-24,0 25,0-1,0 0,0-24,24 0,-24 25,0-25,25 0,0 0,-1 0,-24 0,25 0,-25-25,24 25,-24-24,0 0,0-1,0 1,0 0,0 24,0-25,0 1,-24 0,-1 24,25 0,0-24,-24 24,-1 0,0 0,25 24,0-24,0 24,0 0,0 1,0-25,0 24,0 0,0-24,0 25,0-1,0 0,25-24,-25 0,0 25,25-25,-1 0,-24 0,25 0,-1 0,-24-25,0 25,0-48,0-1,-24 25,-1-1,1 1,24 24,0 0,-25 0,0 0,25 0,-24 0,-1 0,50 0,-25 0,0 24,0 1,24-25,-24 0,0 0,25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2:09.653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28 28,'-24'0,"24"24,0-24,0 49,24-25,-24-24,0 24,25-24,-1 0,-24 0,0-24,24 24,-24 0,24 0,-24-24,0 0,0 24,0-25,0 1,0 0,0 24,-24 0,0 0,24 0,-24 0,-1 0,25 0,-24 0,24 24,0 0,0 1,0-25,0 24,0 0,0-24,24 0,1 0,-25 24,24-24,-24 0,24 0,0 0,-24 0,0-24,24 24,-24 0,0-24,0 0,0 24,-24 0,24-25,0 1,-24 24,0-24,24 24,-24 0,-1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2:11.996"/>
    </inkml:context>
    <inkml:brush xml:id="br0">
      <inkml:brushProperty name="width" value="0.09701" units="cm"/>
      <inkml:brushProperty name="height" value="0.09701" units="cm"/>
      <inkml:brushProperty name="color" value="#FFCC00"/>
      <inkml:brushProperty name="fitToCurve" value="1"/>
    </inkml:brush>
  </inkml:definitions>
  <inkml:trace contextRef="#ctx0" brushRef="#br0">50 7,'-25'0,"1"0,24 0,0 21,0 1,0-1,0-21,0 22,24-1,1-21,-1 0,-24 0,25 0,-1 0,-24 0,25 0,-1 0,0 0,-24 0,0-21,25 21,-25-22,0 22,0-21,0-1,0 1,-25 21,25 0,-24 0,0 0,-1 0,25 0,-24 0,-1 0,25 0,-24 0,-1 0,25 0,0 21,0 1,0-1,0-21,0 22,25-22,-1 0,-24 0,25 0,-1 0,-24 0,25 0,-25-22,24 22,-24 0,0-21,-24-1,-1 22,25-21,-24 21,-1 0,25 0,-24 0,-1 0,1 0,24 21,0 1,24-22,-24 21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29:25.287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12,'0'0,"25"0,0 0,-25 0,24 0,26 0,-25 0,0 0,-1 0,26 0,0 0,-26 0,26 0,-50 0,50 0,-1 0,-49 0,25 0,0 0,-25 0,25 0,-1 0,-24 23,0-23,25 23,0-23,-25 23,25-23,-25 24,25-24,-25 23,24-23,-24 23,0-23,25 24,0-24,0 0,0 0,24 0,-24 23,50-23,-26 0,1 0,-1 0,-24 0,25-23,-1 23,-49 0,25 0,0 0,0 0,-25 0,25 0,-1-24,-24 24,50 0,0-23,-26 23,51-23,-26 23,1-24,24 24,1-23,-50 23,24 0,-24 0,0 0,0 0,-25 0,25 0,24 0,-24 0,25 0,-26 0,51 23,-1 1,-49-24,25 0,-26 0,-24 23,0-23,0 23,0-23,0 24,25-24,-25 23,50-23,-50 0,25 0,-1 0,1 0,25 0,-50 0,25 0,-1 0,26 0,0-23,-26 23,26 0,0 0,-50-24,24 1,1 23,0-23,-25 23,0 0,0-24,25 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29:34.330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0 173,'0'0,"0"0,25-25,-25 1,50 24,-50 0,25 0,-1-25,-24 25,25 0,0 0,0 0,0 0,-1 0,1 0,0 0,0 0,0 0,0 0,-25-25,24 25,1 0,-25 0,25 0,0 0,0-25,-25 25,24 0,1 0,-25 25,25-25,0 25,0 0,24-1,1-24,0 25,-25 0,-1 24,26-24,-25-25,0 25,-1-25,-24 24,25-24,25 25,-50-25,25 0,0 0,-25 0,24-25,26 25,-50-24,75-1,-51 25,1-25,25 1,-1-26,-24 50,49-49,-25 49,1-25,49 25,1 0,-26-25,-24 0,24 1,1 24,24-25,-49 25,24 0,-49 0,25 0,-26 25,26-25,-25 0,0 0,24 24,1 1,-25 0,24-25,-24 25,-25-25,0 24,25-24,-25 25,25 0,-25-25,25 25,-25-1,0-24,0 25,0 0,25-25,-25 0,24 0,-24 24,0-24,25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29:37.254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75,'0'0,"24"0,1 0,-25 0,25-25,25 1,-25 24,49 0,0-24,-49 24,50 0,-26 0,-24 24,25-24,-1 24,-49 1,25-25,0 0,-25 24,25 0,0 0,0-24,-25 24,24 1,1-25,0 47,25-23,-1 25,1-25,-25 0,24-24,1 24,0-24,24 0,-24 0,-1-24,1 24,0-24,-26 24,26-24,25-1,-26 1,1 0,24-23,-24 47,-25-25,24 1,1 24,-50 0,49 0,0-24,-24 24,0 0,0 0,24 0,-24 0,50 0,-26 0,26 24,-1-24,1 0,-1 24,-24-24,24 0,-24 25,-50-25,49 23,-24 1,0 0,0-24,0 24,-25 1,25-25,24 24,-49 0,50 0,-25-24,-1 0,1 0,0 0,0 0,0 0,24 0,26-48,-26 24,1-1,25-23,-1 24,0-24,-24 24,25 24,-26-24,1 0,-50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29:39.747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7,'25'0,"-1"0,-24 0,25 0,0 0,-25 0,25 0,0 0,-25 0,24 0,-24 0,25 0,0 24,-25-24,0 23,25-23,0 0,-25 0,25 0,-25 0,0 24,24-24,1 0,-25 24,25-24,-25 23,25-23,-25 0,25 0,-25 24,0-24,0 23,24-23,1 0,-25 0,0 0,25 0,0 0,-25 0,25 0,0 0,-1 0,-24 24,0-24,25 0,0 0,-25 0,25 0,0 0,-1 0,-24 0,25 0,0 0,-25 0,25 0,0 0,0 0,-25 0,24 0,1 0,-25-24,25 24,-1 0,1 0,-1 0,26-23,-50 23,25 0,0 0,-25 0,0-24,25 24,-1 0,-24 0,25 0,0 0,0-23,-25 23,25 0,-1 0,-24 0,25 0,0 0,0 0,-25 0,25 0,0 0,-25 0,24 0,1-24,0 24,-25 0,25 0,0 0,-25 0,24 0,-24 24,25-24,0 0,0 0,25 23,-50-23,49 0,-24 0,0 24,0-24,-25 0,49 0,-24 0,-25 23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29:57.343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0,'25'0,"-25"0,24 0,-24 0,25 0,-25 0,25 0,0 0,0 0,-25 0,0 0,25 0,0 0,-25 0,0 0,24 0,1 0,-25 24,25-24,-25 0,25 0,0 0,-25 25,74 0,-49-25,25 25,-25-25,-1 0,1 25,0-25,-25 0,0 24,50-24,-25 0,0 25,-1-25,1 0,0 0,0 0,-25 0,25 0,0 0,-1 0,-24 0,25 0,0 0,0 0,25 0,-50 0,49 0,-24 0,0 0,25 0,-25 0,-1 0,26-25,0 25,-50 0,49 0,0 0,-24 0,25 0,-1 0,1 0,25 0,-75-24,49 24,1 0,-50 0,50-25,-50 25,49 0,-24 0,25 0,-1 0,1 0,0 0,0 0,-50 0,49 0,-49 25,50-25,-25 0,-25 0,25 0,-1 0,1 24,25 1,0 0,-1 0,1 0,0-25,-25 49,-1-49,-24 25,25-25,-25 0,25 0,-25 25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29:59.846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11,'25'0,"-25"0,25 0,-1 0,26 0,-25 0,0 0,-1 0,1 0,-25 0,25 0,0 0,0 0,-1 0,1 0,-25 0,50 0,-25 0,24 0,-24 0,0 0,49 24,-24 0,-25 0,24 24,1-24,24 0,-49 23,0-23,25 0,-50-24,24 0,1 24,0-24,-25 0,25 0,0 0,-25 0,24 0,1 0,0 0,-25 0,25-24,24 24,-24-24,25 0,-1 1,-24-1,25-24,-1 48,26-24,-26 24,51-24,-1 24,-49 0,49 0,0 0,0 0,-49 0,24 0,-24 0,-25 0,-1 0,1 0,-25 0,25 0,0 24,0 0,24 0,-24 0,0-24,24 24,-24-1,-25 1,25-24,0 24,-25-24,0 24,25-24,-1 0,-24 24,25-24,-25 24,50-24,-50 0,49 0,-24 24,0-24,25 0,-25 0,24-24,-24 24,-25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0:02.891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11,'0'0,"25"0,0 0,-25 0,25 0,-1 0,1 0,-25 0,25 0,0 0,-25 0,25 0,-25 0,24 0,1 0,-25 0,50 0,-50 0,49 0,1 0,-25 0,24 0,-24 0,25 0,-25 0,-1 0,26 0,-50 25,49-1,26-24,-50 24,49 1,-24-25,-26 0,26 0,-25 0,-25 0,25 24,-1-24,1 0,-25 0,25 0,0 0,-25 0,25 0,-1 0,-24 0,25 0,0 0,0 0,-25-24,74 24,-49 0,49 0,-24 0,0-25,-1 25,26 0,-26 0,26 0,-1 0,-24 0,24 0,0-24,-74 24,25 0,-25 0,25 0,0 0,-25 24,49-24,26 25,-26-1,26 1,-1-25,-24 25,-1-1,1-24,-1 24,-24 1,25-25,-25 24,-25-24,24 0,1 0,-25 0,25 0,0 0,0-24,49-1,-24 25,-1-24,26 0,-1-1,-24 25,-1-25,1 25,-25-24,-25-1,24 25,-24 0,25 0,0-24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0:13.436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53,'25'0,"-25"0,25 0,-1 0,1 0,-25 0,25 0,0 0,-25 0,0 0,25 0,-1 0,1 0,-25 0,25 0,0 0,-25 0,25 0,0 0,-1 0,-24 0,25 0,0 0,-25 0,25 0,24 0,-49 0,25 0,0 0,-25 0,25 0,0 0,-1 0,-24 0,0 24,25-24,0 23,-25 1,25-24,0 0,-25 0,25 24,-1-24,-24 24,25-24,-25 0,0 0,25 0,-25 24,25-24,-25 0,25 0,-1 0,1 0,-25 0,25 0,0 24,-25-24,25 0,-1 0,1 0,-25 0,25 0,0 0,-25 0,25 0,0 0,-1 0,-24 0,25 0,25-24,-50 24,49-24,-24 24,0 0,25-24,-26 24,1 0,0 0,0 0,25-24,-50 24,49-24,-49 24,50-23,-25 23,-25 0,24 0,1 0,0 0,25 0,-50 0,24 0,1 0,-25-24,25 24,0 0,-25 0,25 0,-1 0,1 24,25-24,0 0,-26 0,51 23,-26-23,-24 24,0-24,0 0,0 0,-25 24,24-24,1 0,-25 24,0-24,25 0,-25 24,25 0,-25-24,0 24,25-24,0 0,-25 24,24-1,-24-23,0 0,25 0,0 24,-25 0,0-24,25 24,0-24,-25 0,24 0,1 0,0 0,-25 0,25 0,0 0,-25 0,24 0,1 0,0 0,-25 0,25-24,0 24,-25-24,49 24,-49-24,25 24,-25-23,25-1,-25 24,25-24,-25 0,25 24,-25 0,0-24,0 0,24 24,-24-24,25 24,-25 0,0-24,25 24,0-23,-25 23,0 0,25 0,-1 0,-24-24,0 48,0-24,0 23,25-23,-25 0,25 0,0 0,-25 0,25 0,0 0,-25-23,24 23,-24 0,25 0,0 0,-25 0,0 0,25 0,0 0,-1 0,-24 0,25 0,0 0,-25 0,0 0,0 0,-25 0,0-24,1 0,-26 0,25 24,25 0,-25 0,1 0,24 0,-25 0,0 0,0 0,25 0,-25 0,25 24,-25-24,25 24,0-24,-24 0,24 24,-25-24,25 23,0-23,-25 0,25 24,0 0,0-24,-25 0,25 24,-25-24,25 0,0 0,0 24,-24-24,24 24,-25-24,0 0,25 0,0 0,-25 0,0 0,25 24,0-24,0 24,-24-24,-1 0,0 0,25 0,-25 0,0 0,25 0,-25 0,1 0,24 0,-25 0,0 0,0 0,25 0,-25 0,1 0,24 0,-25 0,0-24,0 0,-24 24,24 0,25 0,0-24,-25 24,25-24,0 0,-25 24,25 0,-25 0,25-24,0 0,0 24,-25 0,1 0,24-23,0 23,-25 0,0 0,0 0,-24-24,-1 0,50 24,-50 0,26 0,24-24,0 48,0-24,-25 24,0-24,25 24,-25-24,0 0,0 0,25 0,-24 0,-1 0,25 0,-25 0,-25 0,26 0,-1 0,0 0,25 0,-25 0,0 0,25 0,0 23,-24-23,-1 24,0-24,-25 24,1 0,24-24,25 24,-25-24,0 0,25 0,0 24,0-24,-25 0,25 24,-24-24,24 24,0-24,0 23,0-23,-25 0,0 0,0 0,25 0,-25 0,1 0,-1 24,-25-24,1 0,49 0,0 24,-25-24,0 0,25-24,0 24,-25-24,0 24,25 0,-25 0,25-23,-24 23,-1 0,0-24,-25 24,26-24,-1 0,-25 24,50 0,0 0,0-24,-25 24,25-24,-24 24,24 0,0 0,0-24,-25 24,25-24,-25 24,25 0,-25 0,25-23,0 23,-25 0,0 0,1-24,-26 24,0-24,1 24,24 0,0 0,25-24,0 24,-25 0,1 0,24 0,-25 0,0 0,0 0,25 0,-25 0,0 0,25 0,-24 0,-1 0,0 0,0 0,0 0,25 0,-24 0,24 24,-25-24,0 0,25 0,-25 0,0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0:22.389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74,'25'0,"0"0,-25-25,25 25,0 0,-25 0,0 0,25 0,-25-24,25 24,-25-25,25 25,-25 0,25 0,0 0,-25 0,25 0,0 0,0 0,-25 0,24 0,1 0,-25 0,25 0,0 0,0 0,-25 0,25 0,0 0,-25 0,0 25,25-25,0 24,-25-24,0 0,25 0,-25 25,25-25,-25 24,25-24,-25 0,0 25,24-25,1 0,-25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0:28.067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98 420,'0'-24,"0"-1,0 1,0 24,24 0,-24 0,25 0,0 0,-25 0,25 0,-1 0,-24 0,25 0,0 0,0 0,-25 0,25 0,-1 0,-24 0,25 0,0 0,0 0,-25 0,24 0,1 0,-25 0,25 0,0 0,0 0,-25 0,24 0,-24 0,25 0,-25 24,0 1,25-25,0 24,-1-24,-24 0,0 0,25 25,0-25,-25 24,0-24,0 0,25 0,-1 0,-24 24,25-24,0 0,0 0,-25 0,25 0,-1 0,-24 0,25 0,0 0,0 0,-25 25,0-25,24 0,26 0,-25 0,0 0,-1 0,1 0,0 24,0-24,24 0,-49 0,25 0,0 0,-25 0,25 0,-1 0,-24 0,50 0,-1 0,-24 0,25 0,-50 0,49-24,-25 24,-24 0,25 0,0 0,-25-25,0 25,24 0,1 0,0 0,-25-24,25 24,-1 0,-24 0,25 0,0 0,0 0,24 0,1 0,-25 0,24 0,-24 0,0 0,24 0,-49 0,25 0,0 0,-25-24,0 24,25 0,-1 0,-24 0,25 0,0 0,0 0,-25 0,24 0,1 0,-25 0,25 0,25 24,-26-24,1 0,0 0,0 0,-1 0,-24 24,25-24,-25 25,25-25,0 0,-25 24,0-24,25 0,-1 0,-24 0,25 0,0 0,0 0,-25 25,24-25,1 0,-25 0,25 0,0 0,-1 0,1 0,25 0,-25 0,-1 0,-24 0,25 0,0 0,-25-25,25 25,-25 0,0 0,24-24,-24-25,25 49,-25 0,0-24,25 24,-25-25,0 25,25 0,-25-24,0-1,0 25,0-24,0 48,0 1,0-1,0-24,0 0,-25 0,0 25,25-25,-25 24,1-24,-1 0,25 0,0 24,-25-24,0 0,25 0,-24 0,-1 0,25 0,-25 0,0 0,0 0,1 0,-1 0,25 0,-25 0,0 0,1 0,24 0,-25 0,0 0,25 0,-25 0,1 0,24-24,-25 24,25 0,-25 0,0 0,25-24,-25 24,1-25,-1 25,25 0,0-24,-25-1,25 1,-25 24,25 0,-24-24,-1-1,0 25,25 0,0 0,0-24,-25 24,0 0,25 0,0-25,-24 25,-1 0,0 0,25 0,-25 0,1 0,24 0,-25 0,0 0,25 0,-25 0,0 0,1 0,24 0,-25 0,0 0,25 0,-25 0,1 0,-1 0,25 0,-25 0,0 0,1 0,-1 25,0-25,0 24,0-24,1 0,-1 0,0 25,25-1,-25 0,25-24,-24 0,-1 25,25-25,0 24,-25-24,25 0,-24 0,24 25,0-25,-25 0,1 0,-1 24,0-24,0 0,1 24,-1-24,0 0,25 0,-25 0,1 0,24 0,-25 0,0 0,0 0,-49-24,0 24,-1-24,1-1,0 25,74-24,-25 24,25-25,-25 25,25 0,0-24,0 0,0 24,0 0,0-25,0 1,-25 24,25-25,0 25,-25-24,25-1,0 25,-24 0,24-24,0 0,0-1,0 25,0 0,0-24,0-1,0 25,-25 0,25-24,-25 24,25 0,0-25,-25 25,1 0,-1 0,25 0,-50-24,26 24,-1 0,0 0,25 0,-25 0,0 0,25 0,-24 0,-1 0,0 0,25 0,-25 0,1 0,24 0,-25 0,0 0,0 0,25 24,0-24,0 25,-25-25,1 0,24 0,-50 24,25-24,1 0,24 25,-25-25,25 24,-25-24,25 0,0 0,0 25,0-1,0 0,0-24,0 25,0-1,0-24,0 25,-25-25,25 24,0-24,-24 25,24-1,0 0,0-24,0 25,0-1,24-24,1 0,-25 0,25 0,0 0,-1 0,-24 0,25 0,0 0,-25-24,0 24,25 0,-25-25,24 25,-24 0,25 0,-25-24,0 24,0-24,25 24,-25-25,25 25,-25 0,0 0,0-24,25 24,-1 0,-24 0,25 0,0 0,0 0,-25 0,24 0,1 0,-25 0,25 0,0 0,0 0,-25 0,24 0,1 0,-25 0,25 0,0 0,-1 24,1-24,0 0,-25 25,25-25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0:36.599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0 179,'0'0,"0"-48,0 48,0-23,0-26,25 49,-25-24,25 24,-25 0,0-24,25 24,-1 0,1 0,-25 0,25 0,0 0,-25 0,0 0,24 0,1 0,0 0,-25 0,25 0,0 0,-25 0,24 0,1 0,0 0,-25 0,25 0,0 24,-25 0,24-24,26 24,-50 1,25-25,-1 23,1-23,-25 0,0 24,25-24,-25 24,25-24,-25 25,25-1,-1-24,-24 24,25-24,0 0,0 24,-25-24,25 25,-1-25,1 24,25-24,-1 24,-24-24,0 23,24 2,-24-25,25 0,-25 0,-1 0,1 0,-25 0,25 0,0 0,0 0,24 0,25-25,-74 2,49-1,-24 24,-25 0,25 0,-1 0,-24 0,0-24,25 24,-25-25,25 25,-25-24,25 24,-25 0,0 0,0-24,25 0,-1 24,-24 0,0-25,25 25,25 0,-50-24,24 24,26-24,-25 24,24 0,1-23,-50 23,50 0,-26-25,-24 25,25 0,0 0,-25 0,0-24,25 24,-1 0,1 0,25 0,-25 0,49 0,-24 0,-26 24,26-24,-25 0,-25 25,25-25,-1 0,1 23,0-23,24 24,1 0,-50 1,25-25,0 0,-25 0,0 24,24-24,-24 24,25-24,-25 24,25-24,0 0,-25 25,25-25,-25 24,0-24,0 0,24 24,-24-1,25-23,-25 25,0-25,0 24,0 0,0-24,0 24,0-24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0:39.894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0,'25'0,"0"0,-25 0,24 0,26 0,-25 0,24 0,-49 0,25 0,0 0,-25 0,25 0,0 0,-1 0,-24 0,25 0,0 0,-25 0,25 0,-1 0,1 0,-25 0,25 0,0 0,-25 0,25 0,-1 0,1 0,0 0,25 25,-26-25,26 0,-25 25,0-25,-25 25,24-25,1 0,-25 25,25-25,0 0,0 25,24 0,-24 0,-25-25,25 25,0-25,-1 25,-24-25,0 0,25 24,0 1,-25 0,25-25,0 0,-25 25,24 0,-24-25,50 0,-25 25,-25-1,25-24,-1 0,1 25,0-25,0 0,0 0,-1 0,-24 0,25 0,0 0,0 0,-25 0,25 0,-1 0,1-25,50 25,-51-24,51-1,-26 25,1-25,0 0,-26 25,1 0,-25-25,50 25,-50 0,24-25,26 25,-50 0,50-24,-26 24,1 0,25 0,-25 0,-1 0,1 0,0 0,0-25,0 25,24 0,-49 0,50 0,-25 0,-1 0,1 0,0 0,-25 0,25 0,0 0,-25 0,24 0,1 0,-25 0,50 0,-25 0,-25 0,24 0,1 0,-25 25,0-25,25 0,0 0,0 0,-25 24,24-24,-24 25,25-25,-25 0,0 0,0 25,25-25,-25 25,25-25,-25 25,25-25,-25 0,0 25,0-1,0-24,24 0,-24 25,25-25,-25 25,0-25,25 0,0 0,0 0,-25 0,24 0,1 0,-25 0,25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2-14T15:30:43.930"/>
    </inkml:context>
    <inkml:brush xml:id="br0">
      <inkml:brushProperty name="width" value="0.15875" units="cm"/>
      <inkml:brushProperty name="height" value="0.635" units="cm"/>
      <inkml:brushProperty name="color" value="#CCCC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56,'0'0,"25"0,0 0,-1 0,1 0,0 0,0 0,0-24,-1 24,26 0,-25 0,0 0,24 0,-49 0,25 0,25 0,-50 0,49 0,-49 0,50 0,0 0,-26 0,26 0,-25 0,0 0,24 0,-49 0,25 24,0-24,-25 23,25-23,-1 23,1-23,0 24,0-1,-25-23,25 0,-1 0,1 23,-25 1,25-24,0 23,-25-23,25 0,-1 0,1 23,-25-23,25 0,0 0,-25 0,25 0,-1 24,1-24,-25 0,50 0,-50 0,25 0,-1 0,1 0,0 0,0 0,0 0,-1 0,-24 0,25 0,-25-24,25 24,-25-23,25 23,-25-23,25-1,0 1,-25 23,49-23,-24-1,0 1,0 23,-1 0,-24-23,25 23,0 0,-25 0,25 0,0 0,-1 0,-24 0,25 0,0 0,-25-24,25 24,0 0,-25 0,24 0,-24 0,25-23,0 23,0 0,0 0,24 0,1 0,24 0,-24 0,24 0,-49 0,49 0,-24 0,-50 0,25 0,0 0,-25 0,0 23,24-23,1 0,0 0,-25 0,25 24,25-24,-26 23,26-23,0 23,-26 1,26-24,-25 0,-25 23,25-23,-1 0,-24 23,0-23,25 0,-25 24,25-24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72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3315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7446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8340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130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3278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8928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7612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2527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7701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890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71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2695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3965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4876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4295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7753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2013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2709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2092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6120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5491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05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1D90-D501-41C0-846F-324CE61E5A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945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5183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6016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4840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0698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1819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3667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2988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2537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2627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18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1878-A188-4D38-ADDF-9F01DE2130D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814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716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929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0116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2333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8895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1140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836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9728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0188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52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74B4-8452-42F2-9FA0-868AADA665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5286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2096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54733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687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049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1412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2598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4672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4226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1336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05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3EF9-44B5-493F-BF4D-ACBD7CE769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8728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6722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3769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5181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113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4103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7310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7675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4687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6390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06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94A6-C7EB-4A8E-95EA-1BAE29B535D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787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9978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9496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5596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1148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5842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9435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9174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5383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5703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08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5516-3ECF-4981-8E48-E0B869142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5719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7557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7232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2064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923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5624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8954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681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FB1C-107B-4766-97F0-FA23F69A314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5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D6EB-CDE5-4C20-8D9E-E165D20CD0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16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6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7ED9-92B4-4052-814F-0117DBCB77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645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2DFD5-F51B-44AD-88B9-497D4D0646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02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AF62-64B9-4252-A294-168E2D4EA1C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938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C3B9-3835-46D9-BCEE-EDB154C0A1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1FC1-0186-47FE-AF91-4BC6E72297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1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9827-E9FB-4BA9-A12A-AC208C4132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0973-4F28-4DE6-BC2B-1C26BF1457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100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9EDC-8F42-4819-82E9-6646D97543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5218-A071-4288-8815-4A6EC43365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964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30E2-E12E-42C3-95F1-1CD873E0C4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68A4-D8CF-4E06-B2DA-D4C3E37E76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232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385A-0977-4278-B04D-2875CB23B8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2BD-158A-4371-94B4-15985CCE85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989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7F7D-E93B-4F8F-A4F3-386BC67723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5024-C59A-4E0E-A1E1-5274271812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672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AE43-836C-4747-833F-0FD58DA02C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BCE1-3B1F-4383-85F8-DBC032BBA0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69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712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22EC-B0AA-4FD0-8B12-E33CA02624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8692-A681-4B2D-96E6-1995E76F95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574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DB75-56A6-4C31-9AB9-3B7E909721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232F-F58C-499D-BE9F-D940875DF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7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0DBE-BECC-4678-A2BB-5D86F777FE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6199-10D1-4464-95D0-E9D57A73C0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30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15E7-0B10-4966-8B85-A65E21A9AB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51E3-99AF-41D9-AF29-7844E3CDB0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341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921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073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502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020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298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8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274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968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041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419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4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067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561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982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318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450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04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4343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818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207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1886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43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215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708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526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658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773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43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58122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94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650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8837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011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106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057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349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6946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353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63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93160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544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507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57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0138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124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1661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9365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4754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4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99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4077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502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0301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8124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1249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7448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8050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5197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880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5654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1D9E-0F15-4728-B49D-0FEA8DDF2E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47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16972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742A-09FB-46D6-A3D9-DEF60FB768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8103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AB57-1E41-4EA3-BEFF-0DE88D66A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460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57BE-13F8-410E-B19E-0C787C6CD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256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899D-F7C4-4C79-AD77-ACB216354F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3516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18B74-FD2E-42AA-8486-6FC77E262C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688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458C-8350-49B0-B42F-79B633E5C5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4023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78EF-BBA1-406A-9EE3-FD11788887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8760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B57-069E-4804-B2F7-5E66A97F7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4638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5CE6-392C-4987-B874-72A77E97B5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7329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BE9B0-D042-4C5E-AC63-2BE73FC97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20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7FB0-5842-4F54-A6E8-276FEE717E15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0B1B-7BDE-4D3B-A8C7-94B6BC55A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85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25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23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31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91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71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97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23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EC496-CA75-4E7C-B71E-AC9DA5744CCD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61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787451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AEF33E-884F-4650-8615-091ADF353F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A6D90A-4A89-49D7-A2DC-D3526A3A16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03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0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12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54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65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8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b="0" i="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A21BC-182A-45C4-98F1-5B18597C51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9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emf"/><Relationship Id="rId18" Type="http://schemas.openxmlformats.org/officeDocument/2006/relationships/image" Target="../media/image40.emf"/><Relationship Id="rId26" Type="http://schemas.openxmlformats.org/officeDocument/2006/relationships/customXml" Target="../ink/ink42.xml"/><Relationship Id="rId39" Type="http://schemas.openxmlformats.org/officeDocument/2006/relationships/image" Target="../media/image48.emf"/><Relationship Id="rId21" Type="http://schemas.openxmlformats.org/officeDocument/2006/relationships/customXml" Target="../ink/ink39.xml"/><Relationship Id="rId34" Type="http://schemas.openxmlformats.org/officeDocument/2006/relationships/customXml" Target="../ink/ink47.xml"/><Relationship Id="rId42" Type="http://schemas.openxmlformats.org/officeDocument/2006/relationships/customXml" Target="../ink/ink52.xml"/><Relationship Id="rId47" Type="http://schemas.openxmlformats.org/officeDocument/2006/relationships/customXml" Target="../ink/ink55.xml"/><Relationship Id="rId50" Type="http://schemas.openxmlformats.org/officeDocument/2006/relationships/image" Target="../media/image52.emf"/><Relationship Id="rId55" Type="http://schemas.openxmlformats.org/officeDocument/2006/relationships/customXml" Target="../ink/ink59.xml"/><Relationship Id="rId63" Type="http://schemas.openxmlformats.org/officeDocument/2006/relationships/customXml" Target="../ink/ink63.xml"/><Relationship Id="rId68" Type="http://schemas.openxmlformats.org/officeDocument/2006/relationships/image" Target="../media/image61.emf"/><Relationship Id="rId76" Type="http://schemas.openxmlformats.org/officeDocument/2006/relationships/image" Target="../media/image65.emf"/><Relationship Id="rId7" Type="http://schemas.openxmlformats.org/officeDocument/2006/relationships/image" Target="../media/image38.emf"/><Relationship Id="rId71" Type="http://schemas.openxmlformats.org/officeDocument/2006/relationships/customXml" Target="../ink/ink67.xml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35.xml"/><Relationship Id="rId29" Type="http://schemas.openxmlformats.org/officeDocument/2006/relationships/image" Target="../media/image43.emf"/><Relationship Id="rId11" Type="http://schemas.openxmlformats.org/officeDocument/2006/relationships/customXml" Target="../ink/ink31.xml"/><Relationship Id="rId24" Type="http://schemas.openxmlformats.org/officeDocument/2006/relationships/customXml" Target="../ink/ink41.xml"/><Relationship Id="rId32" Type="http://schemas.openxmlformats.org/officeDocument/2006/relationships/customXml" Target="../ink/ink46.xml"/><Relationship Id="rId37" Type="http://schemas.openxmlformats.org/officeDocument/2006/relationships/image" Target="../media/image47.emf"/><Relationship Id="rId40" Type="http://schemas.openxmlformats.org/officeDocument/2006/relationships/customXml" Target="../ink/ink50.xml"/><Relationship Id="rId45" Type="http://schemas.openxmlformats.org/officeDocument/2006/relationships/customXml" Target="../ink/ink54.xml"/><Relationship Id="rId53" Type="http://schemas.openxmlformats.org/officeDocument/2006/relationships/customXml" Target="../ink/ink58.xml"/><Relationship Id="rId58" Type="http://schemas.openxmlformats.org/officeDocument/2006/relationships/image" Target="../media/image56.emf"/><Relationship Id="rId66" Type="http://schemas.openxmlformats.org/officeDocument/2006/relationships/image" Target="../media/image60.emf"/><Relationship Id="rId74" Type="http://schemas.openxmlformats.org/officeDocument/2006/relationships/image" Target="../media/image64.emf"/><Relationship Id="rId79" Type="http://schemas.openxmlformats.org/officeDocument/2006/relationships/customXml" Target="../ink/ink71.xml"/><Relationship Id="rId5" Type="http://schemas.openxmlformats.org/officeDocument/2006/relationships/customXml" Target="../ink/ink26.xml"/><Relationship Id="rId61" Type="http://schemas.openxmlformats.org/officeDocument/2006/relationships/customXml" Target="../ink/ink62.xml"/><Relationship Id="rId10" Type="http://schemas.openxmlformats.org/officeDocument/2006/relationships/customXml" Target="../ink/ink30.xml"/><Relationship Id="rId19" Type="http://schemas.openxmlformats.org/officeDocument/2006/relationships/customXml" Target="../ink/ink37.xml"/><Relationship Id="rId31" Type="http://schemas.openxmlformats.org/officeDocument/2006/relationships/image" Target="../media/image44.emf"/><Relationship Id="rId44" Type="http://schemas.openxmlformats.org/officeDocument/2006/relationships/customXml" Target="../ink/ink53.xml"/><Relationship Id="rId52" Type="http://schemas.openxmlformats.org/officeDocument/2006/relationships/image" Target="../media/image53.emf"/><Relationship Id="rId60" Type="http://schemas.openxmlformats.org/officeDocument/2006/relationships/image" Target="../media/image57.emf"/><Relationship Id="rId65" Type="http://schemas.openxmlformats.org/officeDocument/2006/relationships/customXml" Target="../ink/ink64.xml"/><Relationship Id="rId73" Type="http://schemas.openxmlformats.org/officeDocument/2006/relationships/customXml" Target="../ink/ink68.xml"/><Relationship Id="rId78" Type="http://schemas.openxmlformats.org/officeDocument/2006/relationships/image" Target="../media/image66.emf"/><Relationship Id="rId4" Type="http://schemas.openxmlformats.org/officeDocument/2006/relationships/image" Target="../media/image37.emf"/><Relationship Id="rId9" Type="http://schemas.openxmlformats.org/officeDocument/2006/relationships/customXml" Target="../ink/ink29.xml"/><Relationship Id="rId14" Type="http://schemas.openxmlformats.org/officeDocument/2006/relationships/customXml" Target="../ink/ink33.xml"/><Relationship Id="rId22" Type="http://schemas.openxmlformats.org/officeDocument/2006/relationships/customXml" Target="../ink/ink40.xml"/><Relationship Id="rId27" Type="http://schemas.openxmlformats.org/officeDocument/2006/relationships/customXml" Target="../ink/ink43.xml"/><Relationship Id="rId30" Type="http://schemas.openxmlformats.org/officeDocument/2006/relationships/customXml" Target="../ink/ink45.xml"/><Relationship Id="rId35" Type="http://schemas.openxmlformats.org/officeDocument/2006/relationships/image" Target="../media/image46.emf"/><Relationship Id="rId43" Type="http://schemas.openxmlformats.org/officeDocument/2006/relationships/image" Target="../media/image49.emf"/><Relationship Id="rId48" Type="http://schemas.openxmlformats.org/officeDocument/2006/relationships/image" Target="../media/image51.emf"/><Relationship Id="rId56" Type="http://schemas.openxmlformats.org/officeDocument/2006/relationships/image" Target="../media/image55.emf"/><Relationship Id="rId64" Type="http://schemas.openxmlformats.org/officeDocument/2006/relationships/image" Target="../media/image59.emf"/><Relationship Id="rId69" Type="http://schemas.openxmlformats.org/officeDocument/2006/relationships/customXml" Target="../ink/ink66.xml"/><Relationship Id="rId77" Type="http://schemas.openxmlformats.org/officeDocument/2006/relationships/customXml" Target="../ink/ink70.xml"/><Relationship Id="rId8" Type="http://schemas.openxmlformats.org/officeDocument/2006/relationships/customXml" Target="../ink/ink28.xml"/><Relationship Id="rId51" Type="http://schemas.openxmlformats.org/officeDocument/2006/relationships/customXml" Target="../ink/ink57.xml"/><Relationship Id="rId72" Type="http://schemas.openxmlformats.org/officeDocument/2006/relationships/image" Target="../media/image63.emf"/><Relationship Id="rId80" Type="http://schemas.openxmlformats.org/officeDocument/2006/relationships/image" Target="../media/image67.emf"/><Relationship Id="rId3" Type="http://schemas.openxmlformats.org/officeDocument/2006/relationships/customXml" Target="../ink/ink25.xml"/><Relationship Id="rId12" Type="http://schemas.openxmlformats.org/officeDocument/2006/relationships/customXml" Target="../ink/ink32.xml"/><Relationship Id="rId17" Type="http://schemas.openxmlformats.org/officeDocument/2006/relationships/customXml" Target="../ink/ink36.xml"/><Relationship Id="rId25" Type="http://schemas.openxmlformats.org/officeDocument/2006/relationships/image" Target="../media/image42.emf"/><Relationship Id="rId33" Type="http://schemas.openxmlformats.org/officeDocument/2006/relationships/image" Target="../media/image45.emf"/><Relationship Id="rId38" Type="http://schemas.openxmlformats.org/officeDocument/2006/relationships/customXml" Target="../ink/ink49.xml"/><Relationship Id="rId46" Type="http://schemas.openxmlformats.org/officeDocument/2006/relationships/image" Target="../media/image50.emf"/><Relationship Id="rId59" Type="http://schemas.openxmlformats.org/officeDocument/2006/relationships/customXml" Target="../ink/ink61.xml"/><Relationship Id="rId67" Type="http://schemas.openxmlformats.org/officeDocument/2006/relationships/customXml" Target="../ink/ink65.xml"/><Relationship Id="rId20" Type="http://schemas.openxmlformats.org/officeDocument/2006/relationships/customXml" Target="../ink/ink38.xml"/><Relationship Id="rId41" Type="http://schemas.openxmlformats.org/officeDocument/2006/relationships/customXml" Target="../ink/ink51.xml"/><Relationship Id="rId54" Type="http://schemas.openxmlformats.org/officeDocument/2006/relationships/image" Target="../media/image54.emf"/><Relationship Id="rId62" Type="http://schemas.openxmlformats.org/officeDocument/2006/relationships/image" Target="../media/image58.emf"/><Relationship Id="rId70" Type="http://schemas.openxmlformats.org/officeDocument/2006/relationships/image" Target="../media/image62.emf"/><Relationship Id="rId75" Type="http://schemas.openxmlformats.org/officeDocument/2006/relationships/customXml" Target="../ink/ink69.xml"/><Relationship Id="rId1" Type="http://schemas.openxmlformats.org/officeDocument/2006/relationships/themeOverride" Target="../theme/themeOverride1.xml"/><Relationship Id="rId6" Type="http://schemas.openxmlformats.org/officeDocument/2006/relationships/customXml" Target="../ink/ink27.xml"/><Relationship Id="rId15" Type="http://schemas.openxmlformats.org/officeDocument/2006/relationships/customXml" Target="../ink/ink34.xml"/><Relationship Id="rId23" Type="http://schemas.openxmlformats.org/officeDocument/2006/relationships/image" Target="../media/image41.emf"/><Relationship Id="rId28" Type="http://schemas.openxmlformats.org/officeDocument/2006/relationships/customXml" Target="../ink/ink44.xml"/><Relationship Id="rId36" Type="http://schemas.openxmlformats.org/officeDocument/2006/relationships/customXml" Target="../ink/ink48.xml"/><Relationship Id="rId49" Type="http://schemas.openxmlformats.org/officeDocument/2006/relationships/customXml" Target="../ink/ink56.xml"/><Relationship Id="rId57" Type="http://schemas.openxmlformats.org/officeDocument/2006/relationships/customXml" Target="../ink/ink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021.radikal.ru/0903/fb/e2cb18147f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67240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980728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«Как поёт соловей? (………..)»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Урок – путешествие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Учитель:</a:t>
            </a:r>
          </a:p>
          <a:p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Серафимова</a:t>
            </a:r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Светлана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Валериановна</a:t>
            </a:r>
          </a:p>
          <a:p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3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-____________________________________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i="1" dirty="0" smtClean="0"/>
              <a:t>         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              </a:t>
            </a:r>
            <a:r>
              <a:rPr lang="ru-RU" sz="5300" b="1" i="1" dirty="0" smtClean="0">
                <a:solidFill>
                  <a:srgbClr val="FF0000"/>
                </a:solidFill>
              </a:rPr>
              <a:t>Словарная работа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2060575"/>
            <a:ext cx="5761038" cy="280828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9600" b="1" i="1" dirty="0" smtClean="0">
                <a:solidFill>
                  <a:schemeClr val="accent2"/>
                </a:solidFill>
              </a:rPr>
              <a:t>виртуоз</a:t>
            </a:r>
          </a:p>
          <a:p>
            <a:pPr eaLnBrk="1" hangingPunct="1">
              <a:defRPr/>
            </a:pPr>
            <a:endParaRPr lang="ru-RU" sz="4000" b="1" i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</a:t>
            </a:r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И. А. Крылов</a:t>
            </a:r>
            <a:endParaRPr lang="ru-RU" sz="88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2" descr="http://slovobelova.ru/wp-content/uploads/2009/12/Lebed_Rak_shu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24845"/>
            <a:ext cx="2016224" cy="22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vestnik.alushta.org/w/images/thumb/8/8b/Av_2009_13_img29.jpg/655px-Av_2009_13_img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20162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06.radikal.ru/i179/1005/02/d4771bbd4e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17281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nlit.ru/pics/nlit-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44824"/>
            <a:ext cx="1799556" cy="46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char.ru/books/p628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4365104"/>
            <a:ext cx="237626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foxdesign.ru/fox/img/fox02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149080"/>
            <a:ext cx="16561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Photobucket - Video and Image Hosting"/>
          <p:cNvPicPr>
            <a:picLocks noChangeAspect="1" noChangeArrowheads="1"/>
          </p:cNvPicPr>
          <p:nvPr/>
        </p:nvPicPr>
        <p:blipFill>
          <a:blip r:embed="rId8" cstate="print"/>
          <a:srcRect r="7719" b="3612"/>
          <a:stretch>
            <a:fillRect/>
          </a:stretch>
        </p:blipFill>
        <p:spPr bwMode="auto">
          <a:xfrm>
            <a:off x="4427984" y="4149080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vokrugsveta.ru/encyclopedia/images/6/63/Krilo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9" y="188913"/>
            <a:ext cx="1728316" cy="165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-____________________________________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i="1" dirty="0" smtClean="0"/>
              <a:t>         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100" i="1" dirty="0" smtClean="0"/>
              <a:t>             </a:t>
            </a:r>
            <a:br>
              <a:rPr lang="ru-RU" sz="3100" i="1" dirty="0" smtClean="0"/>
            </a:br>
            <a:r>
              <a:rPr lang="ru-RU" sz="3100" i="1" dirty="0" smtClean="0"/>
              <a:t> </a:t>
            </a:r>
            <a:r>
              <a:rPr lang="ru-RU" sz="3100" b="1" i="1" dirty="0" smtClean="0"/>
              <a:t>Т</a:t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Тут соловей являть своё иску(</a:t>
            </a:r>
            <a:r>
              <a:rPr lang="ru-RU" sz="3100" b="1" i="1" dirty="0" err="1" smtClean="0"/>
              <a:t>с,сс</a:t>
            </a:r>
            <a:r>
              <a:rPr lang="ru-RU" sz="3100" b="1" i="1" dirty="0" smtClean="0"/>
              <a:t>)</a:t>
            </a:r>
            <a:r>
              <a:rPr lang="ru-RU" sz="3100" b="1" i="1" dirty="0" err="1" smtClean="0"/>
              <a:t>тво</a:t>
            </a:r>
            <a:r>
              <a:rPr lang="ru-RU" sz="3100" b="1" i="1" dirty="0" smtClean="0"/>
              <a:t> стал:</a:t>
            </a:r>
            <a:br>
              <a:rPr lang="ru-RU" sz="3100" b="1" i="1" dirty="0" smtClean="0"/>
            </a:br>
            <a:r>
              <a:rPr lang="ru-RU" sz="3100" b="1" i="1" dirty="0" smtClean="0"/>
              <a:t>Защелкал, </a:t>
            </a:r>
            <a:r>
              <a:rPr lang="ru-RU" sz="3100" b="1" i="1" dirty="0" err="1" smtClean="0"/>
              <a:t>засв</a:t>
            </a:r>
            <a:r>
              <a:rPr lang="ru-RU" sz="3100" b="1" i="1" dirty="0" smtClean="0"/>
              <a:t>…стал, </a:t>
            </a:r>
            <a:br>
              <a:rPr lang="ru-RU" sz="3100" b="1" i="1" dirty="0" smtClean="0"/>
            </a:br>
            <a:r>
              <a:rPr lang="ru-RU" sz="3100" b="1" i="1" dirty="0" smtClean="0"/>
              <a:t>На тысячу ладов т…</a:t>
            </a:r>
            <a:r>
              <a:rPr lang="ru-RU" sz="3100" b="1" i="1" dirty="0" err="1" smtClean="0"/>
              <a:t>нул</a:t>
            </a:r>
            <a:r>
              <a:rPr lang="ru-RU" sz="3100" b="1" i="1" dirty="0" smtClean="0"/>
              <a:t>, </a:t>
            </a:r>
            <a:r>
              <a:rPr lang="ru-RU" sz="3100" b="1" i="1" dirty="0" err="1" smtClean="0"/>
              <a:t>перел</a:t>
            </a:r>
            <a:r>
              <a:rPr lang="ru-RU" sz="3100" b="1" i="1" dirty="0" smtClean="0"/>
              <a:t>…</a:t>
            </a:r>
            <a:r>
              <a:rPr lang="ru-RU" sz="3100" b="1" i="1" dirty="0" err="1" smtClean="0"/>
              <a:t>вался</a:t>
            </a:r>
            <a:r>
              <a:rPr lang="ru-RU" sz="3100" b="1" i="1" dirty="0" smtClean="0"/>
              <a:t>,</a:t>
            </a:r>
            <a:br>
              <a:rPr lang="ru-RU" sz="3100" b="1" i="1" dirty="0" smtClean="0"/>
            </a:br>
            <a:r>
              <a:rPr lang="ru-RU" sz="3100" b="1" i="1" dirty="0" smtClean="0"/>
              <a:t>То нежно он ослаб…вал </a:t>
            </a:r>
            <a:br>
              <a:rPr lang="ru-RU" sz="3100" b="1" i="1" dirty="0" smtClean="0"/>
            </a:br>
            <a:r>
              <a:rPr lang="ru-RU" sz="3100" b="1" i="1" dirty="0" smtClean="0"/>
              <a:t>И томно вдалеке свирелью отдавался, То мелкой дробью вдруг по роще рассыпался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2060575"/>
            <a:ext cx="5761038" cy="2808288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sz="9600" b="1" i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ru-RU" sz="4000" b="1" i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-____________________________________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i="1" dirty="0" smtClean="0"/>
              <a:t>         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100" i="1" dirty="0" smtClean="0"/>
              <a:t>             </a:t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b="1" i="1" dirty="0" smtClean="0"/>
              <a:t>Тут соловей являть своё иску</a:t>
            </a:r>
            <a:r>
              <a:rPr lang="ru-RU" sz="3100" b="1" i="1" dirty="0" smtClean="0">
                <a:solidFill>
                  <a:srgbClr val="FF0000"/>
                </a:solidFill>
              </a:rPr>
              <a:t>сс</a:t>
            </a:r>
            <a:r>
              <a:rPr lang="ru-RU" sz="3100" b="1" i="1" dirty="0" smtClean="0"/>
              <a:t>тво стал:</a:t>
            </a:r>
            <a:br>
              <a:rPr lang="ru-RU" sz="3100" b="1" i="1" dirty="0" smtClean="0"/>
            </a:br>
            <a:r>
              <a:rPr lang="ru-RU" sz="3100" b="1" i="1" dirty="0" smtClean="0"/>
              <a:t>Защелкал, засв</a:t>
            </a:r>
            <a:r>
              <a:rPr lang="ru-RU" sz="3100" b="1" i="1" dirty="0" smtClean="0">
                <a:solidFill>
                  <a:srgbClr val="FF0000"/>
                </a:solidFill>
              </a:rPr>
              <a:t>и</a:t>
            </a:r>
            <a:r>
              <a:rPr lang="ru-RU" sz="3100" b="1" i="1" dirty="0" smtClean="0"/>
              <a:t>стал, </a:t>
            </a:r>
            <a:br>
              <a:rPr lang="ru-RU" sz="3100" b="1" i="1" dirty="0" smtClean="0"/>
            </a:br>
            <a:r>
              <a:rPr lang="ru-RU" sz="3100" b="1" i="1" dirty="0" smtClean="0"/>
              <a:t>На тысячу ладов т</a:t>
            </a:r>
            <a:r>
              <a:rPr lang="ru-RU" sz="3100" b="1" i="1" dirty="0" smtClean="0">
                <a:solidFill>
                  <a:srgbClr val="FF0000"/>
                </a:solidFill>
              </a:rPr>
              <a:t>я</a:t>
            </a:r>
            <a:r>
              <a:rPr lang="ru-RU" sz="3100" b="1" i="1" dirty="0" smtClean="0"/>
              <a:t>нул, перел</a:t>
            </a:r>
            <a:r>
              <a:rPr lang="ru-RU" sz="3100" b="1" i="1" dirty="0" smtClean="0">
                <a:solidFill>
                  <a:srgbClr val="FF0000"/>
                </a:solidFill>
              </a:rPr>
              <a:t>и</a:t>
            </a:r>
            <a:r>
              <a:rPr lang="ru-RU" sz="3100" b="1" i="1" dirty="0" smtClean="0"/>
              <a:t>вался,</a:t>
            </a:r>
            <a:br>
              <a:rPr lang="ru-RU" sz="3100" b="1" i="1" dirty="0" smtClean="0"/>
            </a:br>
            <a:r>
              <a:rPr lang="ru-RU" sz="3100" b="1" i="1" dirty="0" smtClean="0"/>
              <a:t>То нежно он ослаб</a:t>
            </a:r>
            <a:r>
              <a:rPr lang="ru-RU" sz="3100" b="1" i="1" dirty="0" smtClean="0">
                <a:solidFill>
                  <a:srgbClr val="FF0000"/>
                </a:solidFill>
              </a:rPr>
              <a:t>е</a:t>
            </a:r>
            <a:r>
              <a:rPr lang="ru-RU" sz="3100" b="1" i="1" dirty="0" smtClean="0"/>
              <a:t>вал, </a:t>
            </a:r>
            <a:br>
              <a:rPr lang="ru-RU" sz="3100" b="1" i="1" dirty="0" smtClean="0"/>
            </a:br>
            <a:r>
              <a:rPr lang="ru-RU" sz="3100" b="1" i="1" dirty="0" smtClean="0"/>
              <a:t>И томно вдалеке свирелью отдавался, То мелкой дробью вдруг по роще рассыпался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2060575"/>
            <a:ext cx="5761038" cy="2808288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sz="9600" b="1" i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ru-RU" sz="4000" b="1" i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ПОЛМИНУТКИ НА ШУТКИ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WINDOWS\Application Data\Microsoft\Media Catalog\клип007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3" y="1556792"/>
            <a:ext cx="287337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WINDOWS\Application Data\Microsoft\Media Catalog\клип007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07" y="3140969"/>
            <a:ext cx="2803575" cy="3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:\WINDOWS\Application Data\Microsoft\Media Catalog\клип007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83" y="1556792"/>
            <a:ext cx="279419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58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7924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Закричал охотник: «Ой!   Двери гонятся за мной!»</a:t>
            </a:r>
          </a:p>
        </p:txBody>
      </p:sp>
      <p:pic>
        <p:nvPicPr>
          <p:cNvPr id="19459" name="Picture 3" descr="C:\Program Files\Common Files\Microsoft Shared\Clipart\cagcat50\BD0615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2489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WINDOWS\Application Data\Microsoft\Media Catalog\клип00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111375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17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dirty="0" smtClean="0">
                <a:solidFill>
                  <a:srgbClr val="000000"/>
                </a:solidFill>
              </a:rPr>
              <a:t>Закричал охотник: «Ой!   </a:t>
            </a:r>
            <a:r>
              <a:rPr lang="ru-RU" altLang="ru-RU" sz="5400" b="1" i="1" u="sng" dirty="0" smtClean="0">
                <a:solidFill>
                  <a:srgbClr val="FF33CC"/>
                </a:solidFill>
              </a:rPr>
              <a:t>Звери</a:t>
            </a:r>
            <a:r>
              <a:rPr lang="ru-RU" altLang="ru-RU" sz="5400" b="1" i="1" dirty="0" smtClean="0">
                <a:solidFill>
                  <a:srgbClr val="000000"/>
                </a:solidFill>
              </a:rPr>
              <a:t> гонятся за мной!»</a:t>
            </a:r>
          </a:p>
        </p:txBody>
      </p:sp>
      <p:pic>
        <p:nvPicPr>
          <p:cNvPr id="9219" name="Picture 3" descr="C:\Program Files\Common Files\Microsoft Shared\Clipart\cagcat50\BD06152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2489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Program Files\Common Files\Microsoft Shared\Clipart\cagcat50\AN0112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2503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83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78486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Тает снег. Течет ручей. На ветвях полно врачей.</a:t>
            </a:r>
          </a:p>
        </p:txBody>
      </p:sp>
      <p:pic>
        <p:nvPicPr>
          <p:cNvPr id="21507" name="Picture 3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:\Program Files\Common Files\Microsoft Shared\Clipart\cagcat50\PE01023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1330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:\Program Files\Common Files\Microsoft Shared\Clipart\cagcat50\PE02716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8208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21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dirty="0" smtClean="0">
                <a:solidFill>
                  <a:srgbClr val="000000"/>
                </a:solidFill>
              </a:rPr>
              <a:t>Тает снег. Течет ручей. На ветвях полно </a:t>
            </a:r>
            <a:r>
              <a:rPr lang="ru-RU" altLang="ru-RU" sz="5400" b="1" i="1" u="sng" dirty="0" smtClean="0">
                <a:solidFill>
                  <a:srgbClr val="FF33CC"/>
                </a:solidFill>
              </a:rPr>
              <a:t>грачей</a:t>
            </a:r>
            <a:r>
              <a:rPr lang="ru-RU" altLang="ru-RU" sz="5400" b="1" i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1267" name="Picture 3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:\WINDOWS\Application Data\Microsoft\Media Catalog\клип007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71800"/>
            <a:ext cx="11858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9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8382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Посмотрите-ка, ребятки, Раки выросли на грядке!</a:t>
            </a:r>
          </a:p>
        </p:txBody>
      </p:sp>
      <p:pic>
        <p:nvPicPr>
          <p:cNvPr id="12291" name="Picture 3" descr="C:\WINDOWS\Application Data\Microsoft\Media Catalog\клип007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2829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C:\WINDOWS\Application Data\Microsoft\Media Catalog\клип008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16192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WINDOWS\Application Data\Microsoft\Media Catalog\клип008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12001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C:\WINDOWS\Application Data\Microsoft\Media Catalog\клип008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12001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69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«Путешествия учат больше, чем что бы то ни было. Иногда один день, проведенный в других местах, дает больше, чем десять лет жизни», -сказал французский писатель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 Франц.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Администратор\Рабочий стол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032448" cy="2536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73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8382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Посмотрите-ка, ребятки, </a:t>
            </a:r>
            <a:r>
              <a:rPr lang="ru-RU" altLang="ru-RU" sz="5400" b="1" i="1" smtClean="0">
                <a:solidFill>
                  <a:srgbClr val="FF33CC"/>
                </a:solidFill>
              </a:rPr>
              <a:t>Маки</a:t>
            </a:r>
            <a:r>
              <a:rPr lang="ru-RU" altLang="ru-RU" sz="5400" b="1" i="1" smtClean="0">
                <a:solidFill>
                  <a:srgbClr val="000000"/>
                </a:solidFill>
              </a:rPr>
              <a:t> выросли на грядке!</a:t>
            </a:r>
          </a:p>
        </p:txBody>
      </p:sp>
      <p:pic>
        <p:nvPicPr>
          <p:cNvPr id="13315" name="Picture 3" descr="C:\WINDOWS\Application Data\Microsoft\Media Catalog\клип007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2829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WINDOWS\Application Data\Microsoft\Media Catalog\клип00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17430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WINDOWS\Application Data\Microsoft\Media Catalog\клип00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17430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WINDOWS\Application Data\Microsoft\Media Catalog\клип008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17430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55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772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Старый дедушка Пахом На козе скакал верхом!</a:t>
            </a:r>
          </a:p>
        </p:txBody>
      </p:sp>
      <p:pic>
        <p:nvPicPr>
          <p:cNvPr id="14339" name="Picture 3" descr="C:\WINDOWS\Application Data\Microsoft\Media Catalog\клип007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30346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06725"/>
            <a:ext cx="28686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39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66800" y="990600"/>
            <a:ext cx="7772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Старый дедушка Пахом На </a:t>
            </a:r>
            <a:r>
              <a:rPr lang="ru-RU" altLang="ru-RU" sz="5400" b="1" i="1" smtClean="0">
                <a:solidFill>
                  <a:srgbClr val="FF33CC"/>
                </a:solidFill>
              </a:rPr>
              <a:t>коне</a:t>
            </a:r>
            <a:r>
              <a:rPr lang="ru-RU" altLang="ru-RU" sz="5400" b="1" i="1" smtClean="0">
                <a:solidFill>
                  <a:srgbClr val="000000"/>
                </a:solidFill>
              </a:rPr>
              <a:t> скакал верхом!</a:t>
            </a:r>
          </a:p>
        </p:txBody>
      </p:sp>
      <p:pic>
        <p:nvPicPr>
          <p:cNvPr id="26629" name="Picture 5" descr="C:\Program Files\Common Files\Microsoft Shared\Clipart\cagcat50\AN02479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387667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C:\WINDOWS\Application Data\Microsoft\Media Catalog\клип007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2129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09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8077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На пожелтевшую траву Роняет лев свою листву.</a:t>
            </a:r>
          </a:p>
        </p:txBody>
      </p:sp>
      <p:pic>
        <p:nvPicPr>
          <p:cNvPr id="27651" name="Picture 3" descr="C:\Program Files\Common Files\Microsoft Shared\Clipart\cagcat50\AN0112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743200"/>
            <a:ext cx="2411412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Program Files\Common Files\Microsoft Shared\Clipart\cagcat50\SO01871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458311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41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8077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На пожелтевшую траву Роняет </a:t>
            </a:r>
            <a:r>
              <a:rPr lang="ru-RU" altLang="ru-RU" sz="5400" b="1" i="1" smtClean="0">
                <a:solidFill>
                  <a:srgbClr val="FF33CC"/>
                </a:solidFill>
              </a:rPr>
              <a:t>лес</a:t>
            </a:r>
            <a:r>
              <a:rPr lang="ru-RU" altLang="ru-RU" sz="5400" b="1" i="1" smtClean="0">
                <a:solidFill>
                  <a:srgbClr val="000000"/>
                </a:solidFill>
              </a:rPr>
              <a:t> свою листву.</a:t>
            </a:r>
          </a:p>
        </p:txBody>
      </p:sp>
      <p:pic>
        <p:nvPicPr>
          <p:cNvPr id="17411" name="Picture 4" descr="C:\Program Files\Common Files\Microsoft Shared\Clipart\cagcat50\SO0187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458311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C:\Program Files\Common Files\Microsoft Shared\Clipart\cagcat50\NA01441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31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80772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Синеет море перед нами,                   Летают майки над волнами.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5867400" y="2590800"/>
          <a:ext cx="1771650" cy="1638300"/>
        </p:xfrm>
        <a:graphic>
          <a:graphicData uri="http://schemas.openxmlformats.org/presentationml/2006/ole">
            <p:oleObj spid="_x0000_s2059" name="Точечный рисунок" r:id="rId3" imgW="1771429" imgH="1638529" progId="PBrush">
              <p:embed/>
            </p:oleObj>
          </a:graphicData>
        </a:graphic>
      </p:graphicFrame>
      <p:sp>
        <p:nvSpPr>
          <p:cNvPr id="18436" name="Freeform 5"/>
          <p:cNvSpPr>
            <a:spLocks/>
          </p:cNvSpPr>
          <p:nvPr/>
        </p:nvSpPr>
        <p:spPr bwMode="auto">
          <a:xfrm>
            <a:off x="1111250" y="4313238"/>
            <a:ext cx="6883400" cy="1868487"/>
          </a:xfrm>
          <a:custGeom>
            <a:avLst/>
            <a:gdLst>
              <a:gd name="T0" fmla="*/ 897175625 w 4336"/>
              <a:gd name="T1" fmla="*/ 410784565 h 1177"/>
              <a:gd name="T2" fmla="*/ 2147483647 w 4336"/>
              <a:gd name="T3" fmla="*/ 284776786 h 1177"/>
              <a:gd name="T4" fmla="*/ 2147483647 w 4336"/>
              <a:gd name="T5" fmla="*/ 0 h 1177"/>
              <a:gd name="T6" fmla="*/ 2147483647 w 4336"/>
              <a:gd name="T7" fmla="*/ 158769008 h 1177"/>
              <a:gd name="T8" fmla="*/ 2147483647 w 4336"/>
              <a:gd name="T9" fmla="*/ 126007779 h 1177"/>
              <a:gd name="T10" fmla="*/ 2147483647 w 4336"/>
              <a:gd name="T11" fmla="*/ 347781469 h 1177"/>
              <a:gd name="T12" fmla="*/ 2147483647 w 4336"/>
              <a:gd name="T13" fmla="*/ 632558256 h 1177"/>
              <a:gd name="T14" fmla="*/ 2147483647 w 4336"/>
              <a:gd name="T15" fmla="*/ 1388604928 h 1177"/>
              <a:gd name="T16" fmla="*/ 2147483647 w 4336"/>
              <a:gd name="T17" fmla="*/ 1925398860 h 1177"/>
              <a:gd name="T18" fmla="*/ 2147483647 w 4336"/>
              <a:gd name="T19" fmla="*/ 2147483647 h 1177"/>
              <a:gd name="T20" fmla="*/ 2147483647 w 4336"/>
              <a:gd name="T21" fmla="*/ 2147483647 h 1177"/>
              <a:gd name="T22" fmla="*/ 2147483647 w 4336"/>
              <a:gd name="T23" fmla="*/ 2147483647 h 1177"/>
              <a:gd name="T24" fmla="*/ 2147483647 w 4336"/>
              <a:gd name="T25" fmla="*/ 2147483647 h 1177"/>
              <a:gd name="T26" fmla="*/ 635079375 w 4336"/>
              <a:gd name="T27" fmla="*/ 2147483647 h 1177"/>
              <a:gd name="T28" fmla="*/ 380542800 w 4336"/>
              <a:gd name="T29" fmla="*/ 2147483647 h 1177"/>
              <a:gd name="T30" fmla="*/ 350300925 w 4336"/>
              <a:gd name="T31" fmla="*/ 2147483647 h 1177"/>
              <a:gd name="T32" fmla="*/ 254534988 w 4336"/>
              <a:gd name="T33" fmla="*/ 2147483647 h 1177"/>
              <a:gd name="T34" fmla="*/ 224293113 w 4336"/>
              <a:gd name="T35" fmla="*/ 2084167867 h 1177"/>
              <a:gd name="T36" fmla="*/ 2520950 w 4336"/>
              <a:gd name="T37" fmla="*/ 1673383302 h 1177"/>
              <a:gd name="T38" fmla="*/ 35282188 w 4336"/>
              <a:gd name="T39" fmla="*/ 1199594054 h 1177"/>
              <a:gd name="T40" fmla="*/ 128527175 w 4336"/>
              <a:gd name="T41" fmla="*/ 1103828142 h 1177"/>
              <a:gd name="T42" fmla="*/ 476308738 w 4336"/>
              <a:gd name="T43" fmla="*/ 851812585 h 1177"/>
              <a:gd name="T44" fmla="*/ 791329063 w 4336"/>
              <a:gd name="T45" fmla="*/ 569555160 h 1177"/>
              <a:gd name="T46" fmla="*/ 1106347800 w 4336"/>
              <a:gd name="T47" fmla="*/ 443547381 h 1177"/>
              <a:gd name="T48" fmla="*/ 1234876563 w 4336"/>
              <a:gd name="T49" fmla="*/ 378023336 h 1177"/>
              <a:gd name="T50" fmla="*/ 1328123138 w 4336"/>
              <a:gd name="T51" fmla="*/ 315018653 h 1177"/>
              <a:gd name="T52" fmla="*/ 1202113738 w 4336"/>
              <a:gd name="T53" fmla="*/ 347781469 h 1177"/>
              <a:gd name="T54" fmla="*/ 1202113738 w 4336"/>
              <a:gd name="T55" fmla="*/ 378023336 h 11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36"/>
              <a:gd name="T85" fmla="*/ 0 h 1177"/>
              <a:gd name="T86" fmla="*/ 4336 w 4336"/>
              <a:gd name="T87" fmla="*/ 1177 h 117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36" h="1177">
                <a:moveTo>
                  <a:pt x="356" y="163"/>
                </a:moveTo>
                <a:cubicBezTo>
                  <a:pt x="635" y="112"/>
                  <a:pt x="555" y="124"/>
                  <a:pt x="1015" y="113"/>
                </a:cubicBezTo>
                <a:cubicBezTo>
                  <a:pt x="1327" y="60"/>
                  <a:pt x="1638" y="0"/>
                  <a:pt x="1955" y="0"/>
                </a:cubicBezTo>
                <a:cubicBezTo>
                  <a:pt x="2583" y="42"/>
                  <a:pt x="2855" y="81"/>
                  <a:pt x="3395" y="63"/>
                </a:cubicBezTo>
                <a:cubicBezTo>
                  <a:pt x="3612" y="7"/>
                  <a:pt x="3860" y="39"/>
                  <a:pt x="4083" y="50"/>
                </a:cubicBezTo>
                <a:cubicBezTo>
                  <a:pt x="4129" y="80"/>
                  <a:pt x="4159" y="113"/>
                  <a:pt x="4209" y="138"/>
                </a:cubicBezTo>
                <a:cubicBezTo>
                  <a:pt x="4246" y="176"/>
                  <a:pt x="4256" y="208"/>
                  <a:pt x="4284" y="251"/>
                </a:cubicBezTo>
                <a:cubicBezTo>
                  <a:pt x="4317" y="351"/>
                  <a:pt x="4308" y="450"/>
                  <a:pt x="4334" y="551"/>
                </a:cubicBezTo>
                <a:cubicBezTo>
                  <a:pt x="4331" y="592"/>
                  <a:pt x="4336" y="704"/>
                  <a:pt x="4309" y="764"/>
                </a:cubicBezTo>
                <a:cubicBezTo>
                  <a:pt x="4209" y="986"/>
                  <a:pt x="4019" y="1131"/>
                  <a:pt x="3783" y="1177"/>
                </a:cubicBezTo>
                <a:cubicBezTo>
                  <a:pt x="3334" y="1171"/>
                  <a:pt x="2919" y="1175"/>
                  <a:pt x="2481" y="1140"/>
                </a:cubicBezTo>
                <a:cubicBezTo>
                  <a:pt x="1872" y="1176"/>
                  <a:pt x="2197" y="1168"/>
                  <a:pt x="1504" y="1152"/>
                </a:cubicBezTo>
                <a:cubicBezTo>
                  <a:pt x="1314" y="1137"/>
                  <a:pt x="1253" y="1129"/>
                  <a:pt x="1041" y="1140"/>
                </a:cubicBezTo>
                <a:cubicBezTo>
                  <a:pt x="771" y="1115"/>
                  <a:pt x="518" y="1078"/>
                  <a:pt x="252" y="1040"/>
                </a:cubicBezTo>
                <a:cubicBezTo>
                  <a:pt x="167" y="982"/>
                  <a:pt x="199" y="1010"/>
                  <a:pt x="151" y="964"/>
                </a:cubicBezTo>
                <a:cubicBezTo>
                  <a:pt x="147" y="952"/>
                  <a:pt x="146" y="938"/>
                  <a:pt x="139" y="927"/>
                </a:cubicBezTo>
                <a:cubicBezTo>
                  <a:pt x="129" y="912"/>
                  <a:pt x="109" y="905"/>
                  <a:pt x="101" y="889"/>
                </a:cubicBezTo>
                <a:cubicBezTo>
                  <a:pt x="92" y="870"/>
                  <a:pt x="96" y="847"/>
                  <a:pt x="89" y="827"/>
                </a:cubicBezTo>
                <a:cubicBezTo>
                  <a:pt x="68" y="770"/>
                  <a:pt x="22" y="722"/>
                  <a:pt x="1" y="664"/>
                </a:cubicBezTo>
                <a:cubicBezTo>
                  <a:pt x="5" y="601"/>
                  <a:pt x="0" y="537"/>
                  <a:pt x="14" y="476"/>
                </a:cubicBezTo>
                <a:cubicBezTo>
                  <a:pt x="18" y="459"/>
                  <a:pt x="37" y="449"/>
                  <a:pt x="51" y="438"/>
                </a:cubicBezTo>
                <a:cubicBezTo>
                  <a:pt x="113" y="387"/>
                  <a:pt x="134" y="374"/>
                  <a:pt x="189" y="338"/>
                </a:cubicBezTo>
                <a:cubicBezTo>
                  <a:pt x="234" y="270"/>
                  <a:pt x="239" y="250"/>
                  <a:pt x="314" y="226"/>
                </a:cubicBezTo>
                <a:cubicBezTo>
                  <a:pt x="357" y="198"/>
                  <a:pt x="389" y="188"/>
                  <a:pt x="439" y="176"/>
                </a:cubicBezTo>
                <a:cubicBezTo>
                  <a:pt x="456" y="167"/>
                  <a:pt x="473" y="160"/>
                  <a:pt x="490" y="150"/>
                </a:cubicBezTo>
                <a:cubicBezTo>
                  <a:pt x="503" y="143"/>
                  <a:pt x="515" y="133"/>
                  <a:pt x="527" y="125"/>
                </a:cubicBezTo>
                <a:cubicBezTo>
                  <a:pt x="541" y="115"/>
                  <a:pt x="492" y="130"/>
                  <a:pt x="477" y="138"/>
                </a:cubicBezTo>
                <a:cubicBezTo>
                  <a:pt x="473" y="140"/>
                  <a:pt x="477" y="146"/>
                  <a:pt x="477" y="150"/>
                </a:cubicBezTo>
              </a:path>
            </a:pathLst>
          </a:custGeom>
          <a:solidFill>
            <a:srgbClr val="31D9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29699" name="Picture 3" descr="C:\Program Files\Common Files\Microsoft Shared\Clipart\cagcat50\PE03255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84028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25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80772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i="1" smtClean="0">
                <a:solidFill>
                  <a:srgbClr val="000000"/>
                </a:solidFill>
              </a:rPr>
              <a:t>Синеет море перед нами,                   Летают </a:t>
            </a:r>
            <a:r>
              <a:rPr lang="ru-RU" altLang="ru-RU" sz="5400" b="1" i="1" smtClean="0">
                <a:solidFill>
                  <a:srgbClr val="FF33CC"/>
                </a:solidFill>
              </a:rPr>
              <a:t>чайки</a:t>
            </a:r>
            <a:r>
              <a:rPr lang="ru-RU" altLang="ru-RU" sz="5400" b="1" i="1" smtClean="0">
                <a:solidFill>
                  <a:srgbClr val="000000"/>
                </a:solidFill>
              </a:rPr>
              <a:t> над волнами.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6172200" y="2743200"/>
          <a:ext cx="1266825" cy="962025"/>
        </p:xfrm>
        <a:graphic>
          <a:graphicData uri="http://schemas.openxmlformats.org/presentationml/2006/ole">
            <p:oleObj spid="_x0000_s3083" name="Точечный рисунок" r:id="rId3" imgW="1267002" imgH="961905" progId="PBrush">
              <p:embed/>
            </p:oleObj>
          </a:graphicData>
        </a:graphic>
      </p:graphicFrame>
      <p:sp>
        <p:nvSpPr>
          <p:cNvPr id="19460" name="Freeform 5"/>
          <p:cNvSpPr>
            <a:spLocks/>
          </p:cNvSpPr>
          <p:nvPr/>
        </p:nvSpPr>
        <p:spPr bwMode="auto">
          <a:xfrm>
            <a:off x="1252538" y="4029075"/>
            <a:ext cx="7275512" cy="2451100"/>
          </a:xfrm>
          <a:custGeom>
            <a:avLst/>
            <a:gdLst>
              <a:gd name="T0" fmla="*/ 2147483647 w 4583"/>
              <a:gd name="T1" fmla="*/ 103327200 h 1544"/>
              <a:gd name="T2" fmla="*/ 2147483647 w 4583"/>
              <a:gd name="T3" fmla="*/ 168851263 h 1544"/>
              <a:gd name="T4" fmla="*/ 2147483647 w 4583"/>
              <a:gd name="T5" fmla="*/ 294857488 h 1544"/>
              <a:gd name="T6" fmla="*/ 2147483647 w 4583"/>
              <a:gd name="T7" fmla="*/ 420866888 h 1544"/>
              <a:gd name="T8" fmla="*/ 2147483647 w 4583"/>
              <a:gd name="T9" fmla="*/ 546873113 h 1544"/>
              <a:gd name="T10" fmla="*/ 2147483647 w 4583"/>
              <a:gd name="T11" fmla="*/ 672882513 h 1544"/>
              <a:gd name="T12" fmla="*/ 2147483647 w 4583"/>
              <a:gd name="T13" fmla="*/ 735885625 h 1544"/>
              <a:gd name="T14" fmla="*/ 2018644224 w 4583"/>
              <a:gd name="T15" fmla="*/ 766127500 h 1544"/>
              <a:gd name="T16" fmla="*/ 882054627 w 4583"/>
              <a:gd name="T17" fmla="*/ 1083667188 h 1544"/>
              <a:gd name="T18" fmla="*/ 756046823 w 4583"/>
              <a:gd name="T19" fmla="*/ 1146670300 h 1544"/>
              <a:gd name="T20" fmla="*/ 630039019 w 4583"/>
              <a:gd name="T21" fmla="*/ 1176912175 h 1544"/>
              <a:gd name="T22" fmla="*/ 315018716 w 4583"/>
              <a:gd name="T23" fmla="*/ 1428929388 h 1544"/>
              <a:gd name="T24" fmla="*/ 189010912 w 4583"/>
              <a:gd name="T25" fmla="*/ 1620461263 h 1544"/>
              <a:gd name="T26" fmla="*/ 63003108 w 4583"/>
              <a:gd name="T27" fmla="*/ 1776710950 h 1544"/>
              <a:gd name="T28" fmla="*/ 0 w 4583"/>
              <a:gd name="T29" fmla="*/ 2028724988 h 1544"/>
              <a:gd name="T30" fmla="*/ 30241873 w 4583"/>
              <a:gd name="T31" fmla="*/ 2147483647 h 1544"/>
              <a:gd name="T32" fmla="*/ 189010912 w 4583"/>
              <a:gd name="T33" fmla="*/ 2147483647 h 1544"/>
              <a:gd name="T34" fmla="*/ 756046823 w 4583"/>
              <a:gd name="T35" fmla="*/ 2147483647 h 1544"/>
              <a:gd name="T36" fmla="*/ 1073586489 w 4583"/>
              <a:gd name="T37" fmla="*/ 2147483647 h 1544"/>
              <a:gd name="T38" fmla="*/ 2147483647 w 4583"/>
              <a:gd name="T39" fmla="*/ 2147483647 h 1544"/>
              <a:gd name="T40" fmla="*/ 2147483647 w 4583"/>
              <a:gd name="T41" fmla="*/ 2147483647 h 1544"/>
              <a:gd name="T42" fmla="*/ 2147483647 w 4583"/>
              <a:gd name="T43" fmla="*/ 2147483647 h 1544"/>
              <a:gd name="T44" fmla="*/ 2147483647 w 4583"/>
              <a:gd name="T45" fmla="*/ 2147483647 h 1544"/>
              <a:gd name="T46" fmla="*/ 2147483647 w 4583"/>
              <a:gd name="T47" fmla="*/ 2147483647 h 1544"/>
              <a:gd name="T48" fmla="*/ 2147483647 w 4583"/>
              <a:gd name="T49" fmla="*/ 2147483647 h 1544"/>
              <a:gd name="T50" fmla="*/ 2147483647 w 4583"/>
              <a:gd name="T51" fmla="*/ 2147483647 h 1544"/>
              <a:gd name="T52" fmla="*/ 2147483647 w 4583"/>
              <a:gd name="T53" fmla="*/ 2147483647 h 1544"/>
              <a:gd name="T54" fmla="*/ 2147483647 w 4583"/>
              <a:gd name="T55" fmla="*/ 2147483647 h 1544"/>
              <a:gd name="T56" fmla="*/ 2147483647 w 4583"/>
              <a:gd name="T57" fmla="*/ 2147483647 h 1544"/>
              <a:gd name="T58" fmla="*/ 2147483647 w 4583"/>
              <a:gd name="T59" fmla="*/ 2147483647 h 1544"/>
              <a:gd name="T60" fmla="*/ 2147483647 w 4583"/>
              <a:gd name="T61" fmla="*/ 2147483647 h 1544"/>
              <a:gd name="T62" fmla="*/ 2147483647 w 4583"/>
              <a:gd name="T63" fmla="*/ 1272678113 h 1544"/>
              <a:gd name="T64" fmla="*/ 2147483647 w 4583"/>
              <a:gd name="T65" fmla="*/ 798890325 h 1544"/>
              <a:gd name="T66" fmla="*/ 2147483647 w 4583"/>
              <a:gd name="T67" fmla="*/ 357862188 h 1544"/>
              <a:gd name="T68" fmla="*/ 2147483647 w 4583"/>
              <a:gd name="T69" fmla="*/ 262096250 h 1544"/>
              <a:gd name="T70" fmla="*/ 2147483647 w 4583"/>
              <a:gd name="T71" fmla="*/ 103327200 h 1544"/>
              <a:gd name="T72" fmla="*/ 2147483647 w 4583"/>
              <a:gd name="T73" fmla="*/ 199093138 h 1544"/>
              <a:gd name="T74" fmla="*/ 2147483647 w 4583"/>
              <a:gd name="T75" fmla="*/ 168851263 h 1544"/>
              <a:gd name="T76" fmla="*/ 2147483647 w 4583"/>
              <a:gd name="T77" fmla="*/ 103327200 h 15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83"/>
              <a:gd name="T118" fmla="*/ 0 h 1544"/>
              <a:gd name="T119" fmla="*/ 4583 w 4583"/>
              <a:gd name="T120" fmla="*/ 1544 h 15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83" h="1544">
                <a:moveTo>
                  <a:pt x="1903" y="41"/>
                </a:moveTo>
                <a:cubicBezTo>
                  <a:pt x="1763" y="70"/>
                  <a:pt x="1902" y="44"/>
                  <a:pt x="1640" y="67"/>
                </a:cubicBezTo>
                <a:cubicBezTo>
                  <a:pt x="1552" y="75"/>
                  <a:pt x="1463" y="100"/>
                  <a:pt x="1377" y="117"/>
                </a:cubicBezTo>
                <a:cubicBezTo>
                  <a:pt x="1331" y="140"/>
                  <a:pt x="1286" y="146"/>
                  <a:pt x="1240" y="167"/>
                </a:cubicBezTo>
                <a:cubicBezTo>
                  <a:pt x="1206" y="183"/>
                  <a:pt x="1175" y="206"/>
                  <a:pt x="1139" y="217"/>
                </a:cubicBezTo>
                <a:cubicBezTo>
                  <a:pt x="1085" y="234"/>
                  <a:pt x="1028" y="242"/>
                  <a:pt x="977" y="267"/>
                </a:cubicBezTo>
                <a:cubicBezTo>
                  <a:pt x="960" y="275"/>
                  <a:pt x="945" y="288"/>
                  <a:pt x="926" y="292"/>
                </a:cubicBezTo>
                <a:cubicBezTo>
                  <a:pt x="885" y="301"/>
                  <a:pt x="843" y="300"/>
                  <a:pt x="801" y="304"/>
                </a:cubicBezTo>
                <a:cubicBezTo>
                  <a:pt x="648" y="343"/>
                  <a:pt x="503" y="400"/>
                  <a:pt x="350" y="430"/>
                </a:cubicBezTo>
                <a:cubicBezTo>
                  <a:pt x="333" y="438"/>
                  <a:pt x="317" y="449"/>
                  <a:pt x="300" y="455"/>
                </a:cubicBezTo>
                <a:cubicBezTo>
                  <a:pt x="284" y="461"/>
                  <a:pt x="266" y="460"/>
                  <a:pt x="250" y="467"/>
                </a:cubicBezTo>
                <a:cubicBezTo>
                  <a:pt x="204" y="486"/>
                  <a:pt x="165" y="538"/>
                  <a:pt x="125" y="567"/>
                </a:cubicBezTo>
                <a:cubicBezTo>
                  <a:pt x="108" y="592"/>
                  <a:pt x="93" y="618"/>
                  <a:pt x="75" y="643"/>
                </a:cubicBezTo>
                <a:cubicBezTo>
                  <a:pt x="59" y="664"/>
                  <a:pt x="36" y="681"/>
                  <a:pt x="25" y="705"/>
                </a:cubicBezTo>
                <a:cubicBezTo>
                  <a:pt x="11" y="736"/>
                  <a:pt x="0" y="805"/>
                  <a:pt x="0" y="805"/>
                </a:cubicBezTo>
                <a:cubicBezTo>
                  <a:pt x="4" y="843"/>
                  <a:pt x="4" y="881"/>
                  <a:pt x="12" y="918"/>
                </a:cubicBezTo>
                <a:cubicBezTo>
                  <a:pt x="20" y="954"/>
                  <a:pt x="55" y="990"/>
                  <a:pt x="75" y="1018"/>
                </a:cubicBezTo>
                <a:cubicBezTo>
                  <a:pt x="139" y="1107"/>
                  <a:pt x="219" y="1173"/>
                  <a:pt x="300" y="1244"/>
                </a:cubicBezTo>
                <a:cubicBezTo>
                  <a:pt x="347" y="1286"/>
                  <a:pt x="366" y="1312"/>
                  <a:pt x="426" y="1331"/>
                </a:cubicBezTo>
                <a:cubicBezTo>
                  <a:pt x="690" y="1544"/>
                  <a:pt x="1165" y="1415"/>
                  <a:pt x="1427" y="1419"/>
                </a:cubicBezTo>
                <a:cubicBezTo>
                  <a:pt x="1760" y="1430"/>
                  <a:pt x="2056" y="1440"/>
                  <a:pt x="2392" y="1431"/>
                </a:cubicBezTo>
                <a:cubicBezTo>
                  <a:pt x="2474" y="1405"/>
                  <a:pt x="2379" y="1440"/>
                  <a:pt x="2479" y="1381"/>
                </a:cubicBezTo>
                <a:cubicBezTo>
                  <a:pt x="2565" y="1330"/>
                  <a:pt x="2556" y="1337"/>
                  <a:pt x="2629" y="1319"/>
                </a:cubicBezTo>
                <a:cubicBezTo>
                  <a:pt x="2661" y="1320"/>
                  <a:pt x="3005" y="1327"/>
                  <a:pt x="3105" y="1344"/>
                </a:cubicBezTo>
                <a:cubicBezTo>
                  <a:pt x="3263" y="1370"/>
                  <a:pt x="3408" y="1406"/>
                  <a:pt x="3569" y="1419"/>
                </a:cubicBezTo>
                <a:cubicBezTo>
                  <a:pt x="3769" y="1415"/>
                  <a:pt x="3970" y="1421"/>
                  <a:pt x="4170" y="1406"/>
                </a:cubicBezTo>
                <a:cubicBezTo>
                  <a:pt x="4193" y="1404"/>
                  <a:pt x="4300" y="1288"/>
                  <a:pt x="4307" y="1281"/>
                </a:cubicBezTo>
                <a:cubicBezTo>
                  <a:pt x="4338" y="1250"/>
                  <a:pt x="4391" y="1256"/>
                  <a:pt x="4433" y="1244"/>
                </a:cubicBezTo>
                <a:cubicBezTo>
                  <a:pt x="4450" y="1231"/>
                  <a:pt x="4469" y="1222"/>
                  <a:pt x="4483" y="1206"/>
                </a:cubicBezTo>
                <a:cubicBezTo>
                  <a:pt x="4503" y="1183"/>
                  <a:pt x="4533" y="1131"/>
                  <a:pt x="4533" y="1131"/>
                </a:cubicBezTo>
                <a:cubicBezTo>
                  <a:pt x="4562" y="1039"/>
                  <a:pt x="4572" y="951"/>
                  <a:pt x="4583" y="855"/>
                </a:cubicBezTo>
                <a:cubicBezTo>
                  <a:pt x="4574" y="743"/>
                  <a:pt x="4582" y="548"/>
                  <a:pt x="4445" y="505"/>
                </a:cubicBezTo>
                <a:cubicBezTo>
                  <a:pt x="4329" y="385"/>
                  <a:pt x="4182" y="349"/>
                  <a:pt x="4019" y="317"/>
                </a:cubicBezTo>
                <a:cubicBezTo>
                  <a:pt x="3757" y="186"/>
                  <a:pt x="3441" y="178"/>
                  <a:pt x="3155" y="142"/>
                </a:cubicBezTo>
                <a:cubicBezTo>
                  <a:pt x="3120" y="133"/>
                  <a:pt x="3090" y="111"/>
                  <a:pt x="3055" y="104"/>
                </a:cubicBezTo>
                <a:cubicBezTo>
                  <a:pt x="2871" y="69"/>
                  <a:pt x="2748" y="58"/>
                  <a:pt x="2579" y="41"/>
                </a:cubicBezTo>
                <a:cubicBezTo>
                  <a:pt x="2454" y="0"/>
                  <a:pt x="2283" y="48"/>
                  <a:pt x="2154" y="79"/>
                </a:cubicBezTo>
                <a:cubicBezTo>
                  <a:pt x="2091" y="75"/>
                  <a:pt x="2028" y="73"/>
                  <a:pt x="1966" y="67"/>
                </a:cubicBezTo>
                <a:cubicBezTo>
                  <a:pt x="1899" y="60"/>
                  <a:pt x="1903" y="74"/>
                  <a:pt x="1903" y="41"/>
                </a:cubicBezTo>
                <a:close/>
              </a:path>
            </a:pathLst>
          </a:custGeom>
          <a:solidFill>
            <a:srgbClr val="31D9F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i="1" smtClean="0">
              <a:solidFill>
                <a:srgbClr val="000000"/>
              </a:solidFill>
            </a:endParaRPr>
          </a:p>
        </p:txBody>
      </p:sp>
      <p:pic>
        <p:nvPicPr>
          <p:cNvPr id="19461" name="Picture 3" descr="C:\Program Files\Common Files\Microsoft Shared\Clipart\cagcat50\PE03255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84028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05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-____________________________________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i="1" dirty="0" smtClean="0"/>
              <a:t>         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100" i="1" dirty="0" smtClean="0"/>
              <a:t>             </a:t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600" b="1" i="1" dirty="0" smtClean="0"/>
              <a:t>Тут соловей являть своё искусство стал:</a:t>
            </a:r>
            <a:br>
              <a:rPr lang="ru-RU" sz="3600" b="1" i="1" dirty="0" smtClean="0"/>
            </a:br>
            <a:r>
              <a:rPr lang="ru-RU" sz="3600" b="1" i="1" dirty="0" smtClean="0"/>
              <a:t>Защелкал, засвистал, </a:t>
            </a:r>
            <a:br>
              <a:rPr lang="ru-RU" sz="3600" b="1" i="1" dirty="0" smtClean="0"/>
            </a:br>
            <a:r>
              <a:rPr lang="ru-RU" sz="3600" b="1" i="1" dirty="0" smtClean="0"/>
              <a:t>На тысячу ладов тянул, переливался,</a:t>
            </a:r>
            <a:br>
              <a:rPr lang="ru-RU" sz="3600" b="1" i="1" dirty="0" smtClean="0"/>
            </a:br>
            <a:r>
              <a:rPr lang="ru-RU" sz="3600" b="1" i="1" dirty="0" smtClean="0"/>
              <a:t>То нежно он ослабевал, </a:t>
            </a:r>
            <a:br>
              <a:rPr lang="ru-RU" sz="3600" b="1" i="1" dirty="0" smtClean="0"/>
            </a:br>
            <a:r>
              <a:rPr lang="ru-RU" sz="3600" b="1" i="1" dirty="0" smtClean="0"/>
              <a:t>И томно вдалеке свирелью отдавался, То мелкой дробью вдруг по роще рассыпался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2060575"/>
            <a:ext cx="5761038" cy="2808288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sz="9600" b="1" i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ru-RU" sz="4000" b="1" i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533400"/>
            <a:ext cx="2362200" cy="457200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800" smtClean="0"/>
              <a:t>Согласные.</a:t>
            </a:r>
          </a:p>
        </p:txBody>
      </p:sp>
      <p:sp>
        <p:nvSpPr>
          <p:cNvPr id="1075" name="Text Box 4"/>
          <p:cNvSpPr txBox="1">
            <a:spLocks noChangeArrowheads="1"/>
          </p:cNvSpPr>
          <p:nvPr/>
        </p:nvSpPr>
        <p:spPr bwMode="auto">
          <a:xfrm>
            <a:off x="3505200" y="1447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согласные</a:t>
            </a:r>
          </a:p>
        </p:txBody>
      </p:sp>
      <p:sp>
        <p:nvSpPr>
          <p:cNvPr id="1076" name="Line 5"/>
          <p:cNvSpPr>
            <a:spLocks noChangeShapeType="1"/>
          </p:cNvSpPr>
          <p:nvPr/>
        </p:nvSpPr>
        <p:spPr bwMode="auto">
          <a:xfrm flipH="1">
            <a:off x="3048000" y="1828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7" name="Line 6"/>
          <p:cNvSpPr>
            <a:spLocks noChangeShapeType="1"/>
          </p:cNvSpPr>
          <p:nvPr/>
        </p:nvSpPr>
        <p:spPr bwMode="auto">
          <a:xfrm flipH="1">
            <a:off x="1219200" y="1600200"/>
            <a:ext cx="2362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8" name="Line 7"/>
          <p:cNvSpPr>
            <a:spLocks noChangeShapeType="1"/>
          </p:cNvSpPr>
          <p:nvPr/>
        </p:nvSpPr>
        <p:spPr bwMode="auto">
          <a:xfrm>
            <a:off x="4191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9" name="Line 8"/>
          <p:cNvSpPr>
            <a:spLocks noChangeShapeType="1"/>
          </p:cNvSpPr>
          <p:nvPr/>
        </p:nvSpPr>
        <p:spPr bwMode="auto">
          <a:xfrm>
            <a:off x="4724400" y="18288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80" name="Line 9"/>
          <p:cNvSpPr>
            <a:spLocks noChangeShapeType="1"/>
          </p:cNvSpPr>
          <p:nvPr/>
        </p:nvSpPr>
        <p:spPr bwMode="auto">
          <a:xfrm rot="-309298">
            <a:off x="4953000" y="15240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81" name="Text Box 10"/>
          <p:cNvSpPr txBox="1">
            <a:spLocks noChangeArrowheads="1"/>
          </p:cNvSpPr>
          <p:nvPr/>
        </p:nvSpPr>
        <p:spPr bwMode="auto">
          <a:xfrm>
            <a:off x="304800" y="2819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сонорные</a:t>
            </a:r>
          </a:p>
        </p:txBody>
      </p:sp>
      <p:sp>
        <p:nvSpPr>
          <p:cNvPr id="1082" name="Text Box 11"/>
          <p:cNvSpPr txBox="1">
            <a:spLocks noChangeArrowheads="1"/>
          </p:cNvSpPr>
          <p:nvPr/>
        </p:nvSpPr>
        <p:spPr bwMode="auto">
          <a:xfrm>
            <a:off x="2209800" y="2819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звонкие</a:t>
            </a:r>
          </a:p>
        </p:txBody>
      </p:sp>
      <p:sp>
        <p:nvSpPr>
          <p:cNvPr id="1083" name="Text Box 13"/>
          <p:cNvSpPr txBox="1">
            <a:spLocks noChangeArrowheads="1"/>
          </p:cNvSpPr>
          <p:nvPr/>
        </p:nvSpPr>
        <p:spPr bwMode="auto">
          <a:xfrm>
            <a:off x="3733800" y="2819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глухие</a:t>
            </a:r>
          </a:p>
        </p:txBody>
      </p:sp>
      <p:sp>
        <p:nvSpPr>
          <p:cNvPr id="1084" name="Text Box 14"/>
          <p:cNvSpPr txBox="1">
            <a:spLocks noChangeArrowheads="1"/>
          </p:cNvSpPr>
          <p:nvPr/>
        </p:nvSpPr>
        <p:spPr bwMode="auto">
          <a:xfrm>
            <a:off x="5181600" y="2819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твердые</a:t>
            </a:r>
          </a:p>
        </p:txBody>
      </p:sp>
      <p:sp>
        <p:nvSpPr>
          <p:cNvPr id="1085" name="Text Box 15"/>
          <p:cNvSpPr txBox="1">
            <a:spLocks noChangeArrowheads="1"/>
          </p:cNvSpPr>
          <p:nvPr/>
        </p:nvSpPr>
        <p:spPr bwMode="auto">
          <a:xfrm>
            <a:off x="6858000" y="2819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мягкие</a:t>
            </a:r>
          </a:p>
        </p:txBody>
      </p:sp>
      <p:sp>
        <p:nvSpPr>
          <p:cNvPr id="1086" name="Text Box 63"/>
          <p:cNvSpPr txBox="1">
            <a:spLocks noChangeArrowheads="1"/>
          </p:cNvSpPr>
          <p:nvPr/>
        </p:nvSpPr>
        <p:spPr bwMode="auto">
          <a:xfrm>
            <a:off x="381000" y="3200400"/>
            <a:ext cx="7620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</a:rPr>
              <a:t>Сонорные: </a:t>
            </a:r>
            <a:r>
              <a:rPr lang="en-US" altLang="ru-RU" sz="1600" dirty="0">
                <a:solidFill>
                  <a:srgbClr val="000000"/>
                </a:solidFill>
              </a:rPr>
              <a:t>[</a:t>
            </a:r>
            <a:r>
              <a:rPr lang="ru-RU" altLang="ru-RU" sz="1600" dirty="0">
                <a:solidFill>
                  <a:srgbClr val="000000"/>
                </a:solidFill>
              </a:rPr>
              <a:t> л </a:t>
            </a:r>
            <a:r>
              <a:rPr lang="en-US" altLang="ru-RU" sz="1600" dirty="0">
                <a:solidFill>
                  <a:srgbClr val="000000"/>
                </a:solidFill>
              </a:rPr>
              <a:t>]</a:t>
            </a:r>
            <a:r>
              <a:rPr lang="ru-RU" altLang="ru-RU" sz="1600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л</a:t>
            </a:r>
            <a:r>
              <a:rPr lang="en-US" altLang="ru-RU" sz="1600" dirty="0">
                <a:solidFill>
                  <a:srgbClr val="000000"/>
                </a:solidFill>
              </a:rPr>
              <a:t>'</a:t>
            </a:r>
            <a:r>
              <a:rPr lang="en-US" altLang="ru-RU" dirty="0">
                <a:solidFill>
                  <a:srgbClr val="000000"/>
                </a:solidFill>
              </a:rPr>
              <a:t>]</a:t>
            </a:r>
            <a:r>
              <a:rPr lang="ru-RU" altLang="ru-RU" sz="1600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м </a:t>
            </a:r>
            <a:r>
              <a:rPr lang="en-US" altLang="ru-RU" dirty="0">
                <a:solidFill>
                  <a:srgbClr val="000000"/>
                </a:solidFill>
              </a:rPr>
              <a:t>]</a:t>
            </a:r>
            <a:r>
              <a:rPr lang="ru-RU" altLang="ru-RU" sz="1600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м</a:t>
            </a:r>
            <a:r>
              <a:rPr lang="en-US" altLang="ru-RU" sz="1600" dirty="0">
                <a:solidFill>
                  <a:srgbClr val="000000"/>
                </a:solidFill>
              </a:rPr>
              <a:t>'</a:t>
            </a:r>
            <a:r>
              <a:rPr lang="en-US" altLang="ru-RU" dirty="0">
                <a:solidFill>
                  <a:srgbClr val="000000"/>
                </a:solidFill>
              </a:rPr>
              <a:t>]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н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]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н</a:t>
            </a:r>
            <a:r>
              <a:rPr lang="en-US" altLang="ru-RU" dirty="0">
                <a:solidFill>
                  <a:srgbClr val="000000"/>
                </a:solidFill>
              </a:rPr>
              <a:t>']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р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]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р</a:t>
            </a:r>
            <a:r>
              <a:rPr lang="en-US" altLang="ru-RU" dirty="0">
                <a:solidFill>
                  <a:srgbClr val="000000"/>
                </a:solidFill>
              </a:rPr>
              <a:t>']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й</a:t>
            </a:r>
            <a:r>
              <a:rPr lang="en-US" altLang="ru-RU" dirty="0">
                <a:solidFill>
                  <a:srgbClr val="000000"/>
                </a:solidFill>
              </a:rPr>
              <a:t>']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  <a:endParaRPr lang="en-US" altLang="ru-RU" sz="16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</a:rPr>
              <a:t>Парные  звонкие:  б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   б      в      </a:t>
            </a:r>
            <a:r>
              <a:rPr lang="ru-RU" altLang="ru-RU" sz="1600" dirty="0" err="1">
                <a:solidFill>
                  <a:srgbClr val="000000"/>
                </a:solidFill>
              </a:rPr>
              <a:t>в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   г     </a:t>
            </a:r>
            <a:r>
              <a:rPr lang="ru-RU" altLang="ru-RU" sz="1600" dirty="0" err="1">
                <a:solidFill>
                  <a:srgbClr val="000000"/>
                </a:solidFill>
              </a:rPr>
              <a:t>г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    </a:t>
            </a:r>
            <a:r>
              <a:rPr lang="ru-RU" altLang="ru-RU" sz="1600" dirty="0" err="1">
                <a:solidFill>
                  <a:srgbClr val="000000"/>
                </a:solidFill>
              </a:rPr>
              <a:t>д</a:t>
            </a:r>
            <a:r>
              <a:rPr lang="ru-RU" altLang="ru-RU" sz="1600" dirty="0">
                <a:solidFill>
                  <a:srgbClr val="000000"/>
                </a:solidFill>
              </a:rPr>
              <a:t>      </a:t>
            </a:r>
            <a:r>
              <a:rPr lang="ru-RU" altLang="ru-RU" sz="1600" dirty="0" err="1">
                <a:solidFill>
                  <a:srgbClr val="000000"/>
                </a:solidFill>
              </a:rPr>
              <a:t>д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      ж     </a:t>
            </a:r>
            <a:r>
              <a:rPr lang="ru-RU" altLang="ru-RU" sz="1600" dirty="0" err="1">
                <a:solidFill>
                  <a:srgbClr val="000000"/>
                </a:solidFill>
              </a:rPr>
              <a:t>з</a:t>
            </a:r>
            <a:r>
              <a:rPr lang="ru-RU" altLang="ru-RU" sz="1600" dirty="0">
                <a:solidFill>
                  <a:srgbClr val="000000"/>
                </a:solidFill>
              </a:rPr>
              <a:t>       </a:t>
            </a:r>
            <a:r>
              <a:rPr lang="ru-RU" altLang="ru-RU" sz="1600" dirty="0" err="1">
                <a:solidFill>
                  <a:srgbClr val="000000"/>
                </a:solidFill>
              </a:rPr>
              <a:t>з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</a:rPr>
              <a:t>Парные  глухие:   </a:t>
            </a:r>
            <a:r>
              <a:rPr lang="ru-RU" altLang="ru-RU" sz="1600" dirty="0" err="1">
                <a:solidFill>
                  <a:srgbClr val="000000"/>
                </a:solidFill>
              </a:rPr>
              <a:t>п</a:t>
            </a:r>
            <a:r>
              <a:rPr lang="ru-RU" altLang="ru-RU" sz="1600" dirty="0">
                <a:solidFill>
                  <a:srgbClr val="000000"/>
                </a:solidFill>
              </a:rPr>
              <a:t>     </a:t>
            </a:r>
            <a:r>
              <a:rPr lang="ru-RU" altLang="ru-RU" sz="1600" dirty="0" err="1">
                <a:solidFill>
                  <a:srgbClr val="000000"/>
                </a:solidFill>
              </a:rPr>
              <a:t>п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   </a:t>
            </a:r>
            <a:r>
              <a:rPr lang="ru-RU" altLang="ru-RU" sz="1600" dirty="0" err="1">
                <a:solidFill>
                  <a:srgbClr val="000000"/>
                </a:solidFill>
              </a:rPr>
              <a:t>ф</a:t>
            </a:r>
            <a:r>
              <a:rPr lang="ru-RU" altLang="ru-RU" sz="1600" dirty="0">
                <a:solidFill>
                  <a:srgbClr val="000000"/>
                </a:solidFill>
              </a:rPr>
              <a:t>     </a:t>
            </a:r>
            <a:r>
              <a:rPr lang="ru-RU" altLang="ru-RU" sz="1600" dirty="0" err="1">
                <a:solidFill>
                  <a:srgbClr val="000000"/>
                </a:solidFill>
              </a:rPr>
              <a:t>ф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  к     </a:t>
            </a:r>
            <a:r>
              <a:rPr lang="ru-RU" altLang="ru-RU" sz="1600" dirty="0" err="1">
                <a:solidFill>
                  <a:srgbClr val="000000"/>
                </a:solidFill>
              </a:rPr>
              <a:t>к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     т       </a:t>
            </a:r>
            <a:r>
              <a:rPr lang="ru-RU" altLang="ru-RU" sz="1600" dirty="0" err="1">
                <a:solidFill>
                  <a:srgbClr val="000000"/>
                </a:solidFill>
              </a:rPr>
              <a:t>т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      </a:t>
            </a:r>
            <a:r>
              <a:rPr lang="ru-RU" altLang="ru-RU" sz="1600" dirty="0" err="1">
                <a:solidFill>
                  <a:srgbClr val="000000"/>
                </a:solidFill>
              </a:rPr>
              <a:t>ш</a:t>
            </a:r>
            <a:r>
              <a:rPr lang="ru-RU" altLang="ru-RU" sz="1600" dirty="0">
                <a:solidFill>
                  <a:srgbClr val="000000"/>
                </a:solidFill>
              </a:rPr>
              <a:t>     с      </a:t>
            </a:r>
            <a:r>
              <a:rPr lang="ru-RU" altLang="ru-RU" sz="1600" dirty="0" err="1">
                <a:solidFill>
                  <a:srgbClr val="000000"/>
                </a:solidFill>
              </a:rPr>
              <a:t>с</a:t>
            </a:r>
            <a:r>
              <a:rPr lang="en-US" altLang="ru-RU" dirty="0">
                <a:solidFill>
                  <a:srgbClr val="000000"/>
                </a:solidFill>
              </a:rPr>
              <a:t>'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</a:rPr>
              <a:t>Мягкие:      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й</a:t>
            </a:r>
            <a:r>
              <a:rPr lang="en-US" altLang="ru-RU" dirty="0">
                <a:solidFill>
                  <a:srgbClr val="000000"/>
                </a:solidFill>
              </a:rPr>
              <a:t>']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ч</a:t>
            </a:r>
            <a:r>
              <a:rPr lang="en-US" altLang="ru-RU" dirty="0">
                <a:solidFill>
                  <a:srgbClr val="000000"/>
                </a:solidFill>
              </a:rPr>
              <a:t>']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щ</a:t>
            </a:r>
            <a:r>
              <a:rPr lang="en-US" altLang="ru-RU" dirty="0">
                <a:solidFill>
                  <a:srgbClr val="000000"/>
                </a:solidFill>
              </a:rPr>
              <a:t>']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</a:rPr>
              <a:t>Твердые:    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ж </a:t>
            </a:r>
            <a:r>
              <a:rPr lang="en-US" altLang="ru-RU" dirty="0">
                <a:solidFill>
                  <a:srgbClr val="000000"/>
                </a:solidFill>
              </a:rPr>
              <a:t>]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ш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]</a:t>
            </a:r>
            <a:r>
              <a:rPr lang="ru-RU" altLang="ru-RU" dirty="0">
                <a:solidFill>
                  <a:srgbClr val="000000"/>
                </a:solidFill>
              </a:rPr>
              <a:t>, </a:t>
            </a:r>
            <a:r>
              <a:rPr lang="en-US" altLang="ru-RU" dirty="0">
                <a:solidFill>
                  <a:srgbClr val="000000"/>
                </a:solidFill>
              </a:rPr>
              <a:t>[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ц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en-US" altLang="ru-RU" dirty="0">
                <a:solidFill>
                  <a:srgbClr val="000000"/>
                </a:solidFill>
              </a:rPr>
              <a:t>]</a:t>
            </a:r>
            <a:r>
              <a:rPr lang="ru-RU" altLang="ru-RU" dirty="0" smtClean="0">
                <a:solidFill>
                  <a:srgbClr val="000000"/>
                </a:solidFill>
              </a:rPr>
              <a:t>.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087" name="Text Box 67"/>
          <p:cNvSpPr txBox="1">
            <a:spLocks noChangeArrowheads="1"/>
          </p:cNvSpPr>
          <p:nvPr/>
        </p:nvSpPr>
        <p:spPr bwMode="auto">
          <a:xfrm>
            <a:off x="3581400" y="2819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102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7100" y="2990850"/>
              <a:ext cx="1588" cy="1588"/>
            </p14:xfrm>
          </p:contentPart>
        </mc:Choice>
        <mc:Fallback>
          <p:pic>
            <p:nvPicPr>
              <p:cNvPr id="102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19288" y="2913038"/>
                <a:ext cx="157212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102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5525" y="2901950"/>
              <a:ext cx="1588" cy="1588"/>
            </p14:xfrm>
          </p:contentPart>
        </mc:Choice>
        <mc:Fallback>
          <p:pic>
            <p:nvPicPr>
              <p:cNvPr id="102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7713" y="2824138"/>
                <a:ext cx="157212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102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3089275"/>
              <a:ext cx="9525" cy="1588"/>
            </p14:xfrm>
          </p:contentPart>
        </mc:Choice>
        <mc:Fallback>
          <p:pic>
            <p:nvPicPr>
              <p:cNvPr id="102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60162" y="3011463"/>
                <a:ext cx="45427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102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6063" y="2894013"/>
              <a:ext cx="1587" cy="1587"/>
            </p14:xfrm>
          </p:contentPart>
        </mc:Choice>
        <mc:Fallback>
          <p:pic>
            <p:nvPicPr>
              <p:cNvPr id="102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08300" y="2816250"/>
                <a:ext cx="157113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103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88" y="2963863"/>
              <a:ext cx="1587" cy="1587"/>
            </p14:xfrm>
          </p:contentPart>
        </mc:Choice>
        <mc:Fallback>
          <p:pic>
            <p:nvPicPr>
              <p:cNvPr id="103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06725" y="2886100"/>
                <a:ext cx="157113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103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7700" y="3143250"/>
              <a:ext cx="1588" cy="1588"/>
            </p14:xfrm>
          </p:contentPart>
        </mc:Choice>
        <mc:Fallback>
          <p:pic>
            <p:nvPicPr>
              <p:cNvPr id="103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09888" y="3065438"/>
                <a:ext cx="157212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1">
            <p14:nvContentPartPr>
              <p14:cNvPr id="103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2938463"/>
              <a:ext cx="1587" cy="1587"/>
            </p14:xfrm>
          </p:contentPart>
        </mc:Choice>
        <mc:Fallback>
          <p:pic>
            <p:nvPicPr>
              <p:cNvPr id="103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4350" y="2860700"/>
                <a:ext cx="157113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2">
            <p14:nvContentPartPr>
              <p14:cNvPr id="103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413" y="3054350"/>
              <a:ext cx="53975" cy="88900"/>
            </p14:xfrm>
          </p:contentPart>
        </mc:Choice>
        <mc:Fallback>
          <p:pic>
            <p:nvPicPr>
              <p:cNvPr id="103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15781" y="3036714"/>
                <a:ext cx="89239" cy="12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4">
            <p14:nvContentPartPr>
              <p14:cNvPr id="103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1225" y="2938463"/>
              <a:ext cx="1588" cy="1587"/>
            </p14:xfrm>
          </p:contentPart>
        </mc:Choice>
        <mc:Fallback>
          <p:pic>
            <p:nvPicPr>
              <p:cNvPr id="103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33413" y="2860700"/>
                <a:ext cx="157212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5">
            <p14:nvContentPartPr>
              <p14:cNvPr id="103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3963" y="3116263"/>
              <a:ext cx="1587" cy="1587"/>
            </p14:xfrm>
          </p:contentPart>
        </mc:Choice>
        <mc:Fallback>
          <p:pic>
            <p:nvPicPr>
              <p:cNvPr id="103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6200" y="3038500"/>
                <a:ext cx="157113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6">
            <p14:nvContentPartPr>
              <p14:cNvPr id="103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3200" y="2946400"/>
              <a:ext cx="1588" cy="1588"/>
            </p14:xfrm>
          </p:contentPart>
        </mc:Choice>
        <mc:Fallback>
          <p:pic>
            <p:nvPicPr>
              <p:cNvPr id="103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95388" y="2868588"/>
                <a:ext cx="157212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7">
            <p14:nvContentPartPr>
              <p14:cNvPr id="103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2894013"/>
              <a:ext cx="36512" cy="169862"/>
            </p14:xfrm>
          </p:contentPart>
        </mc:Choice>
        <mc:Fallback>
          <p:pic>
            <p:nvPicPr>
              <p:cNvPr id="103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803399" y="2876379"/>
                <a:ext cx="71939" cy="20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9">
            <p14:nvContentPartPr>
              <p14:cNvPr id="103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3143250"/>
              <a:ext cx="1587" cy="1588"/>
            </p14:xfrm>
          </p:contentPart>
        </mc:Choice>
        <mc:Fallback>
          <p:pic>
            <p:nvPicPr>
              <p:cNvPr id="103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03700" y="3065438"/>
                <a:ext cx="157113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0">
            <p14:nvContentPartPr>
              <p14:cNvPr id="103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7350" y="3125788"/>
              <a:ext cx="1588" cy="1587"/>
            </p14:xfrm>
          </p:contentPart>
        </mc:Choice>
        <mc:Fallback>
          <p:pic>
            <p:nvPicPr>
              <p:cNvPr id="103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9538" y="3048025"/>
                <a:ext cx="157212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1">
            <p14:nvContentPartPr>
              <p14:cNvPr id="104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8163" y="2955925"/>
              <a:ext cx="1587" cy="1588"/>
            </p14:xfrm>
          </p:contentPart>
        </mc:Choice>
        <mc:Fallback>
          <p:pic>
            <p:nvPicPr>
              <p:cNvPr id="104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70400" y="2878113"/>
                <a:ext cx="157113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2">
            <p14:nvContentPartPr>
              <p14:cNvPr id="104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0088" y="3054350"/>
              <a:ext cx="17462" cy="1588"/>
            </p14:xfrm>
          </p:contentPart>
        </mc:Choice>
        <mc:Fallback>
          <p:pic>
            <p:nvPicPr>
              <p:cNvPr id="104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492626" y="2976538"/>
                <a:ext cx="52386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4">
            <p14:nvContentPartPr>
              <p14:cNvPr id="104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2901950"/>
              <a:ext cx="80962" cy="233363"/>
            </p14:xfrm>
          </p:contentPart>
        </mc:Choice>
        <mc:Fallback>
          <p:pic>
            <p:nvPicPr>
              <p:cNvPr id="104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625806" y="2884304"/>
                <a:ext cx="116225" cy="268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6">
            <p14:nvContentPartPr>
              <p14:cNvPr id="104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913" y="2901950"/>
              <a:ext cx="1587" cy="1588"/>
            </p14:xfrm>
          </p:contentPart>
        </mc:Choice>
        <mc:Fallback>
          <p:pic>
            <p:nvPicPr>
              <p:cNvPr id="104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91150" y="2824138"/>
                <a:ext cx="157113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7">
            <p14:nvContentPartPr>
              <p14:cNvPr id="104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3062288"/>
              <a:ext cx="1588" cy="1587"/>
            </p14:xfrm>
          </p:contentPart>
        </mc:Choice>
        <mc:Fallback>
          <p:pic>
            <p:nvPicPr>
              <p:cNvPr id="104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41913" y="2984525"/>
                <a:ext cx="157212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28">
            <p14:nvContentPartPr>
              <p14:cNvPr id="104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2990850"/>
              <a:ext cx="19050" cy="179388"/>
            </p14:xfrm>
          </p:contentPart>
        </mc:Choice>
        <mc:Fallback>
          <p:pic>
            <p:nvPicPr>
              <p:cNvPr id="104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5616426" y="2973199"/>
                <a:ext cx="54275" cy="21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0">
            <p14:nvContentPartPr>
              <p14:cNvPr id="104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0888" y="2990850"/>
              <a:ext cx="90487" cy="171450"/>
            </p14:xfrm>
          </p:contentPart>
        </mc:Choice>
        <mc:Fallback>
          <p:pic>
            <p:nvPicPr>
              <p:cNvPr id="104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813223" y="2973201"/>
                <a:ext cx="125817" cy="206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2">
            <p14:nvContentPartPr>
              <p14:cNvPr id="104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4100" y="3000375"/>
              <a:ext cx="1588" cy="1588"/>
            </p14:xfrm>
          </p:contentPart>
        </mc:Choice>
        <mc:Fallback>
          <p:pic>
            <p:nvPicPr>
              <p:cNvPr id="104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6056288" y="2922563"/>
                <a:ext cx="157212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4">
            <p14:nvContentPartPr>
              <p14:cNvPr id="104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3062288"/>
              <a:ext cx="79375" cy="100012"/>
            </p14:xfrm>
          </p:contentPart>
        </mc:Choice>
        <mc:Fallback>
          <p:pic>
            <p:nvPicPr>
              <p:cNvPr id="104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6206909" y="3044660"/>
                <a:ext cx="114733" cy="135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6">
            <p14:nvContentPartPr>
              <p14:cNvPr id="104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4988" y="2894013"/>
              <a:ext cx="44450" cy="231775"/>
            </p14:xfrm>
          </p:contentPart>
        </mc:Choice>
        <mc:Fallback>
          <p:pic>
            <p:nvPicPr>
              <p:cNvPr id="104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6867280" y="2876378"/>
                <a:ext cx="79865" cy="267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38">
            <p14:nvContentPartPr>
              <p14:cNvPr id="105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3036888"/>
              <a:ext cx="34925" cy="1587"/>
            </p14:xfrm>
          </p:contentPart>
        </mc:Choice>
        <mc:Fallback>
          <p:pic>
            <p:nvPicPr>
              <p:cNvPr id="105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7108645" y="2959125"/>
                <a:ext cx="70210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40">
            <p14:nvContentPartPr>
              <p14:cNvPr id="105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3613" y="3133725"/>
              <a:ext cx="1587" cy="1588"/>
            </p14:xfrm>
          </p:contentPart>
        </mc:Choice>
        <mc:Fallback>
          <p:pic>
            <p:nvPicPr>
              <p:cNvPr id="105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7235850" y="3055913"/>
                <a:ext cx="157113" cy="157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41">
            <p14:nvContentPartPr>
              <p14:cNvPr id="105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2938463"/>
              <a:ext cx="1587" cy="1587"/>
            </p14:xfrm>
          </p:contentPart>
        </mc:Choice>
        <mc:Fallback>
          <p:pic>
            <p:nvPicPr>
              <p:cNvPr id="105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7315225" y="2860700"/>
                <a:ext cx="157113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42">
            <p14:nvContentPartPr>
              <p14:cNvPr id="105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9838" y="2874963"/>
              <a:ext cx="26987" cy="188912"/>
            </p14:xfrm>
          </p:contentPart>
        </mc:Choice>
        <mc:Fallback>
          <p:pic>
            <p:nvPicPr>
              <p:cNvPr id="105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7572206" y="2857331"/>
                <a:ext cx="62250" cy="224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44">
            <p14:nvContentPartPr>
              <p14:cNvPr id="105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3" y="3017838"/>
              <a:ext cx="1587" cy="1587"/>
            </p14:xfrm>
          </p:contentPart>
        </mc:Choice>
        <mc:Fallback>
          <p:pic>
            <p:nvPicPr>
              <p:cNvPr id="105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7762900" y="2940075"/>
                <a:ext cx="157113" cy="15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45">
            <p14:nvContentPartPr>
              <p14:cNvPr id="105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1731963"/>
              <a:ext cx="61912" cy="73025"/>
            </p14:xfrm>
          </p:contentPart>
        </mc:Choice>
        <mc:Fallback>
          <p:pic>
            <p:nvPicPr>
              <p:cNvPr id="105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3965400" y="1714336"/>
                <a:ext cx="97187" cy="108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47">
            <p14:nvContentPartPr>
              <p14:cNvPr id="105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0288" y="1571625"/>
              <a:ext cx="80962" cy="90488"/>
            </p14:xfrm>
          </p:contentPart>
        </mc:Choice>
        <mc:Fallback>
          <p:pic>
            <p:nvPicPr>
              <p:cNvPr id="105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4822578" y="1553960"/>
                <a:ext cx="116383" cy="12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49">
            <p14:nvContentPartPr>
              <p14:cNvPr id="105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1758950"/>
              <a:ext cx="63500" cy="90488"/>
            </p14:xfrm>
          </p:contentPart>
        </mc:Choice>
        <mc:Fallback>
          <p:pic>
            <p:nvPicPr>
              <p:cNvPr id="105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4625759" y="1741285"/>
                <a:ext cx="98858" cy="12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1">
            <p14:nvContentPartPr>
              <p14:cNvPr id="105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2275" y="1544638"/>
              <a:ext cx="53975" cy="53975"/>
            </p14:xfrm>
          </p:contentPart>
        </mc:Choice>
        <mc:Fallback>
          <p:pic>
            <p:nvPicPr>
              <p:cNvPr id="105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 cstate="print"/>
              <a:stretch>
                <a:fillRect/>
              </a:stretch>
            </p:blipFill>
            <p:spPr>
              <a:xfrm>
                <a:off x="4214643" y="1527006"/>
                <a:ext cx="89239" cy="89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3">
            <p14:nvContentPartPr>
              <p14:cNvPr id="105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5850" y="1527175"/>
              <a:ext cx="80963" cy="44450"/>
            </p14:xfrm>
          </p:contentPart>
        </mc:Choice>
        <mc:Fallback>
          <p:pic>
            <p:nvPicPr>
              <p:cNvPr id="105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3608218" y="1509467"/>
                <a:ext cx="116227" cy="79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5">
            <p14:nvContentPartPr>
              <p14:cNvPr id="106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7100" y="3000375"/>
              <a:ext cx="1054100" cy="71438"/>
            </p14:xfrm>
          </p:contentPart>
        </mc:Choice>
        <mc:Fallback>
          <p:pic>
            <p:nvPicPr>
              <p:cNvPr id="106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 cstate="print"/>
              <a:stretch>
                <a:fillRect/>
              </a:stretch>
            </p:blipFill>
            <p:spPr>
              <a:xfrm>
                <a:off x="2168659" y="2886218"/>
                <a:ext cx="1110981" cy="299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7">
            <p14:nvContentPartPr>
              <p14:cNvPr id="106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2925" y="2973388"/>
              <a:ext cx="1009650" cy="125412"/>
            </p14:xfrm>
          </p:contentPart>
        </mc:Choice>
        <mc:Fallback>
          <p:pic>
            <p:nvPicPr>
              <p:cNvPr id="106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 cstate="print"/>
              <a:stretch>
                <a:fillRect/>
              </a:stretch>
            </p:blipFill>
            <p:spPr>
              <a:xfrm>
                <a:off x="6864489" y="2858787"/>
                <a:ext cx="1066881" cy="354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9">
            <p14:nvContentPartPr>
              <p14:cNvPr id="106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1598613"/>
              <a:ext cx="1366838" cy="142875"/>
            </p14:xfrm>
          </p:contentPart>
        </mc:Choice>
        <mc:Fallback>
          <p:pic>
            <p:nvPicPr>
              <p:cNvPr id="106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 cstate="print"/>
              <a:stretch>
                <a:fillRect/>
              </a:stretch>
            </p:blipFill>
            <p:spPr>
              <a:xfrm>
                <a:off x="3552602" y="1484169"/>
                <a:ext cx="1424075" cy="371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1">
            <p14:nvContentPartPr>
              <p14:cNvPr id="106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1625600"/>
              <a:ext cx="669925" cy="71438"/>
            </p14:xfrm>
          </p:contentPart>
        </mc:Choice>
        <mc:Fallback>
          <p:pic>
            <p:nvPicPr>
              <p:cNvPr id="106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 cstate="print"/>
              <a:stretch>
                <a:fillRect/>
              </a:stretch>
            </p:blipFill>
            <p:spPr>
              <a:xfrm>
                <a:off x="3730402" y="1511227"/>
                <a:ext cx="727162" cy="300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3">
            <p14:nvContentPartPr>
              <p14:cNvPr id="106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2990850"/>
              <a:ext cx="947738" cy="125413"/>
            </p14:xfrm>
          </p:contentPart>
        </mc:Choice>
        <mc:Fallback>
          <p:pic>
            <p:nvPicPr>
              <p:cNvPr id="106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>
                <a:off x="3730404" y="2876248"/>
                <a:ext cx="1004969" cy="35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5">
            <p14:nvContentPartPr>
              <p14:cNvPr id="106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9388" y="3009900"/>
              <a:ext cx="1098550" cy="133350"/>
            </p14:xfrm>
          </p:contentPart>
        </mc:Choice>
        <mc:Fallback>
          <p:pic>
            <p:nvPicPr>
              <p:cNvPr id="106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 cstate="print"/>
              <a:stretch>
                <a:fillRect/>
              </a:stretch>
            </p:blipFill>
            <p:spPr>
              <a:xfrm>
                <a:off x="5230952" y="2895291"/>
                <a:ext cx="1155421" cy="362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7">
            <p14:nvContentPartPr>
              <p14:cNvPr id="106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738" y="3000375"/>
              <a:ext cx="1241425" cy="98425"/>
            </p14:xfrm>
          </p:contentPart>
        </mc:Choice>
        <mc:Fallback>
          <p:pic>
            <p:nvPicPr>
              <p:cNvPr id="106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 cstate="print"/>
              <a:stretch>
                <a:fillRect/>
              </a:stretch>
            </p:blipFill>
            <p:spPr>
              <a:xfrm>
                <a:off x="284295" y="2886145"/>
                <a:ext cx="1298312" cy="326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9">
            <p14:nvContentPartPr>
              <p14:cNvPr id="106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213" y="2973388"/>
              <a:ext cx="1250950" cy="134937"/>
            </p14:xfrm>
          </p:contentPart>
        </mc:Choice>
        <mc:Fallback>
          <p:pic>
            <p:nvPicPr>
              <p:cNvPr id="106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 cstate="print"/>
              <a:stretch>
                <a:fillRect/>
              </a:stretch>
            </p:blipFill>
            <p:spPr>
              <a:xfrm>
                <a:off x="274774" y="2858961"/>
                <a:ext cx="1307828" cy="363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1">
            <p14:nvContentPartPr>
              <p14:cNvPr id="106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175" y="2973388"/>
              <a:ext cx="233363" cy="44450"/>
            </p14:xfrm>
          </p:contentPart>
        </mc:Choice>
        <mc:Fallback>
          <p:pic>
            <p:nvPicPr>
              <p:cNvPr id="106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 cstate="print"/>
              <a:stretch>
                <a:fillRect/>
              </a:stretch>
            </p:blipFill>
            <p:spPr>
              <a:xfrm>
                <a:off x="863725" y="2858468"/>
                <a:ext cx="290623" cy="27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3">
            <p14:nvContentPartPr>
              <p14:cNvPr id="106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2874963"/>
              <a:ext cx="1133475" cy="206375"/>
            </p14:xfrm>
          </p:contentPart>
        </mc:Choice>
        <mc:Fallback>
          <p:pic>
            <p:nvPicPr>
              <p:cNvPr id="106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 cstate="print"/>
              <a:stretch>
                <a:fillRect/>
              </a:stretch>
            </p:blipFill>
            <p:spPr>
              <a:xfrm>
                <a:off x="2096867" y="2760790"/>
                <a:ext cx="1190707" cy="4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5">
            <p14:nvContentPartPr>
              <p14:cNvPr id="107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2928938"/>
              <a:ext cx="1009650" cy="169862"/>
            </p14:xfrm>
          </p:contentPart>
        </mc:Choice>
        <mc:Fallback>
          <p:pic>
            <p:nvPicPr>
              <p:cNvPr id="107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 cstate="print"/>
              <a:stretch>
                <a:fillRect/>
              </a:stretch>
            </p:blipFill>
            <p:spPr>
              <a:xfrm>
                <a:off x="3713302" y="2814497"/>
                <a:ext cx="1066522" cy="39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7">
            <p14:nvContentPartPr>
              <p14:cNvPr id="107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4938" y="2973388"/>
              <a:ext cx="1143000" cy="161925"/>
            </p14:xfrm>
          </p:contentPart>
        </mc:Choice>
        <mc:Fallback>
          <p:pic>
            <p:nvPicPr>
              <p:cNvPr id="107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 cstate="print"/>
              <a:stretch>
                <a:fillRect/>
              </a:stretch>
            </p:blipFill>
            <p:spPr>
              <a:xfrm>
                <a:off x="5186498" y="2858961"/>
                <a:ext cx="1199880" cy="39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9">
            <p14:nvContentPartPr>
              <p14:cNvPr id="107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0" y="2946400"/>
              <a:ext cx="1098550" cy="98425"/>
            </p14:xfrm>
          </p:contentPart>
        </mc:Choice>
        <mc:Fallback>
          <p:pic>
            <p:nvPicPr>
              <p:cNvPr id="107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 cstate="print"/>
              <a:stretch>
                <a:fillRect/>
              </a:stretch>
            </p:blipFill>
            <p:spPr>
              <a:xfrm>
                <a:off x="6829564" y="2831751"/>
                <a:ext cx="1155421" cy="3273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7548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6553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Домашнее задание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752600"/>
            <a:ext cx="7224464" cy="4114800"/>
          </a:xfrm>
        </p:spPr>
        <p:txBody>
          <a:bodyPr/>
          <a:lstStyle/>
          <a:p>
            <a:pPr lvl="0" eaLnBrk="1" hangingPunct="1">
              <a:buNone/>
            </a:pPr>
            <a:r>
              <a:rPr lang="ru-RU" altLang="ru-RU" b="1" i="1" dirty="0" smtClean="0"/>
              <a:t>-повторить тему «Фонетика» </a:t>
            </a:r>
          </a:p>
          <a:p>
            <a:pPr lvl="0" eaLnBrk="1" hangingPunct="1">
              <a:buNone/>
            </a:pPr>
            <a:r>
              <a:rPr lang="ru-RU" altLang="ru-RU" b="1" i="1" dirty="0" smtClean="0"/>
              <a:t>Придумать сказку о приключениях звуков русского языка, красиво оформить ( на А 4) </a:t>
            </a:r>
            <a:r>
              <a:rPr lang="ru-RU" altLang="ru-RU" b="1" i="1" u="sng" dirty="0" smtClean="0"/>
              <a:t>по желанию</a:t>
            </a:r>
          </a:p>
          <a:p>
            <a:pPr lvl="0" eaLnBrk="1" hangingPunct="1">
              <a:buNone/>
            </a:pPr>
            <a:r>
              <a:rPr lang="ru-RU" altLang="ru-RU" b="1" i="1" u="sng" dirty="0" smtClean="0">
                <a:solidFill>
                  <a:srgbClr val="FF0000"/>
                </a:solidFill>
              </a:rPr>
              <a:t>Одно слово разобрать фонетически</a:t>
            </a:r>
          </a:p>
          <a:p>
            <a:pPr lvl="0" eaLnBrk="1" hangingPunct="1">
              <a:buNone/>
            </a:pPr>
            <a:r>
              <a:rPr lang="ru-RU" altLang="ru-RU" b="1" i="1" u="sng" dirty="0" smtClean="0"/>
              <a:t>или № 279 с фонетическим разбором двух слов по выбору</a:t>
            </a:r>
          </a:p>
          <a:p>
            <a:pPr eaLnBrk="1" hangingPunct="1">
              <a:buFontTx/>
              <a:buNone/>
            </a:pPr>
            <a:endParaRPr lang="ru-RU" altLang="ru-RU" b="1" i="1" dirty="0" smtClean="0"/>
          </a:p>
        </p:txBody>
      </p:sp>
      <p:pic>
        <p:nvPicPr>
          <p:cNvPr id="25604" name="Picture 5" descr="клип0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26947"/>
            <a:ext cx="1709192" cy="137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28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успешным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все получится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думать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стараться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аккуратным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доброжелательным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руки,серд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467600" cy="538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Фонетика-это звучащая, выразительная музыка нашей речи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jzt.nxu.edu.cn/images/_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3384376" cy="3731667"/>
          </a:xfrm>
          <a:prstGeom prst="flowChartConnector">
            <a:avLst/>
          </a:prstGeom>
          <a:noFill/>
          <a:ln w="57150">
            <a:solidFill>
              <a:srgbClr val="9BBB59">
                <a:lumMod val="50000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C:\WINDOWS\Application Data\Microsoft\Media Catalog\клип005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032448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20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7725544" cy="4381947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Крясня</a:t>
            </a:r>
            <a:r>
              <a:rPr lang="ru-RU" sz="7200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птыця</a:t>
            </a:r>
            <a:r>
              <a:rPr lang="ru-RU" sz="7200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пэрём</a:t>
            </a:r>
            <a:r>
              <a:rPr lang="ru-RU" sz="7200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, я </a:t>
            </a:r>
            <a:r>
              <a:rPr lang="ru-RU" sz="7200" dirty="0" err="1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чэлёвэк</a:t>
            </a:r>
            <a:r>
              <a:rPr lang="ru-RU" sz="7200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юмём</a:t>
            </a:r>
            <a:r>
              <a:rPr lang="ru-RU" sz="7200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.</a:t>
            </a:r>
            <a:endParaRPr lang="ru-RU" sz="7200" dirty="0">
              <a:solidFill>
                <a:schemeClr val="tx2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8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021.radikal.ru/0903/fb/e2cb18147f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67240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980728"/>
            <a:ext cx="64087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Как поёт соловей? («твердые и мягкие согласные»)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Урок – путешествие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Учитель:</a:t>
            </a:r>
          </a:p>
          <a:p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Серафимова</a:t>
            </a:r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Светлана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Валериановна</a:t>
            </a:r>
          </a:p>
          <a:p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3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uchebilka.ru/pars_docs/refs/73/72177/72177_html_m42d6d33a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1" y="476672"/>
            <a:ext cx="8424935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191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-____________________________________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i="1" dirty="0" smtClean="0"/>
              <a:t>         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              </a:t>
            </a:r>
            <a:r>
              <a:rPr lang="ru-RU" sz="5300" b="1" i="1" dirty="0" smtClean="0">
                <a:solidFill>
                  <a:srgbClr val="FF0000"/>
                </a:solidFill>
              </a:rPr>
              <a:t>Словарная работа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2060575"/>
            <a:ext cx="5761038" cy="2808288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sz="4000" b="1" i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ru-RU" sz="4000" b="1" i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-____________________________________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i="1" dirty="0" smtClean="0"/>
              <a:t>         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              </a:t>
            </a:r>
            <a:r>
              <a:rPr lang="ru-RU" sz="5300" b="1" i="1" dirty="0" smtClean="0">
                <a:solidFill>
                  <a:srgbClr val="FF0000"/>
                </a:solidFill>
              </a:rPr>
              <a:t>Словарная работа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2060575"/>
            <a:ext cx="5761038" cy="2808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ru-RU" sz="4000" b="1" i="1" dirty="0" smtClean="0">
                <a:solidFill>
                  <a:schemeClr val="accent2"/>
                </a:solidFill>
              </a:rPr>
              <a:t>Справа, влево, вокзал, салют, баскетбол , вверху, спортсмен</a:t>
            </a:r>
          </a:p>
          <a:p>
            <a:pPr eaLnBrk="1" hangingPunct="1">
              <a:defRPr/>
            </a:pPr>
            <a:endParaRPr lang="ru-RU" sz="4000" b="1" i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9">
      <a:dk1>
        <a:srgbClr val="808000"/>
      </a:dk1>
      <a:lt1>
        <a:srgbClr val="FFFFFF"/>
      </a:lt1>
      <a:dk2>
        <a:srgbClr val="99FF99"/>
      </a:dk2>
      <a:lt2>
        <a:srgbClr val="FFFFFF"/>
      </a:lt2>
      <a:accent1>
        <a:srgbClr val="99CC00"/>
      </a:accent1>
      <a:accent2>
        <a:srgbClr val="003300"/>
      </a:accent2>
      <a:accent3>
        <a:srgbClr val="CAFFCA"/>
      </a:accent3>
      <a:accent4>
        <a:srgbClr val="DADADA"/>
      </a:accent4>
      <a:accent5>
        <a:srgbClr val="CAE2AA"/>
      </a:accent5>
      <a:accent6>
        <a:srgbClr val="002D00"/>
      </a:accent6>
      <a:hlink>
        <a:srgbClr val="CCCC00"/>
      </a:hlink>
      <a:folHlink>
        <a:srgbClr val="CCFF33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9">
        <a:dk1>
          <a:srgbClr val="808000"/>
        </a:dk1>
        <a:lt1>
          <a:srgbClr val="FFFFFF"/>
        </a:lt1>
        <a:dk2>
          <a:srgbClr val="99FF99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CAFFC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астель 2">
    <a:dk1>
      <a:srgbClr val="000000"/>
    </a:dk1>
    <a:lt1>
      <a:srgbClr val="FFFFFF"/>
    </a:lt1>
    <a:dk2>
      <a:srgbClr val="000000"/>
    </a:dk2>
    <a:lt2>
      <a:srgbClr val="99CCFF"/>
    </a:lt2>
    <a:accent1>
      <a:srgbClr val="CCCCFF"/>
    </a:accent1>
    <a:accent2>
      <a:srgbClr val="000066"/>
    </a:accent2>
    <a:accent3>
      <a:srgbClr val="FFFFFF"/>
    </a:accent3>
    <a:accent4>
      <a:srgbClr val="000000"/>
    </a:accent4>
    <a:accent5>
      <a:srgbClr val="E2E2FF"/>
    </a:accent5>
    <a:accent6>
      <a:srgbClr val="00005C"/>
    </a:accent6>
    <a:hlink>
      <a:srgbClr val="00B200"/>
    </a:hlink>
    <a:folHlink>
      <a:srgbClr val="CCFF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397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7" baseType="lpstr">
      <vt:lpstr>Тема Office</vt:lpstr>
      <vt:lpstr>Пастель</vt:lpstr>
      <vt:lpstr>1_Тема Office</vt:lpstr>
      <vt:lpstr>Тетрадь</vt:lpstr>
      <vt:lpstr>1_Тетрадь</vt:lpstr>
      <vt:lpstr>2_Тетрадь</vt:lpstr>
      <vt:lpstr>3_Тетрадь</vt:lpstr>
      <vt:lpstr>4_Тетрадь</vt:lpstr>
      <vt:lpstr>5_Тетрадь</vt:lpstr>
      <vt:lpstr>6_Тетрадь</vt:lpstr>
      <vt:lpstr>7_Тетрадь</vt:lpstr>
      <vt:lpstr>8_Тетрадь</vt:lpstr>
      <vt:lpstr>9_Тетрадь</vt:lpstr>
      <vt:lpstr>10_Тетрадь</vt:lpstr>
      <vt:lpstr>11_Тетрадь</vt:lpstr>
      <vt:lpstr>12_Тетрадь</vt:lpstr>
      <vt:lpstr>Точечный рисунок</vt:lpstr>
      <vt:lpstr>Слайд 1</vt:lpstr>
      <vt:lpstr>Слайд 2</vt:lpstr>
      <vt:lpstr>Слайд 3</vt:lpstr>
      <vt:lpstr>Фонетика-это звучащая, выразительная музыка нашей речи</vt:lpstr>
      <vt:lpstr>Слайд 5</vt:lpstr>
      <vt:lpstr>Слайд 6</vt:lpstr>
      <vt:lpstr>Слайд 7</vt:lpstr>
      <vt:lpstr>                         Словарная работа</vt:lpstr>
      <vt:lpstr>                         Словарная работа</vt:lpstr>
      <vt:lpstr>                         Словарная работа</vt:lpstr>
      <vt:lpstr>      И. А. Крылов</vt:lpstr>
      <vt:lpstr>                          Т       Тут соловей являть своё иску(с,сс)тво стал: Защелкал, засв…стал,  На тысячу ладов т…нул, перел…вался, То нежно он ослаб…вал  И томно вдалеке свирелью отдавался, То мелкой дробью вдруг по роще рассыпался</vt:lpstr>
      <vt:lpstr>                              Тут соловей являть своё искусство стал: Защелкал, засвистал,  На тысячу ладов тянул, переливался, То нежно он ослабевал,  И томно вдалеке свирелью отдавался, То мелкой дробью вдруг по роще рассыпался</vt:lpstr>
      <vt:lpstr>ПОЛМИНУТКИ НА ШУТКИ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                             Тут соловей являть своё искусство стал: Защелкал, засвистал,  На тысячу ладов тянул, переливался, То нежно он ослабевал,  И томно вдалеке свирелью отдавался, То мелкой дробью вдруг по роще рассыпался</vt:lpstr>
      <vt:lpstr>Согласные.</vt:lpstr>
      <vt:lpstr>Слайд 29</vt:lpstr>
      <vt:lpstr>Слайд 30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29</dc:creator>
  <cp:lastModifiedBy>User</cp:lastModifiedBy>
  <cp:revision>71</cp:revision>
  <dcterms:created xsi:type="dcterms:W3CDTF">2014-11-18T15:04:11Z</dcterms:created>
  <dcterms:modified xsi:type="dcterms:W3CDTF">2016-10-21T15:35:19Z</dcterms:modified>
</cp:coreProperties>
</file>