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6" r:id="rId3"/>
    <p:sldId id="257" r:id="rId4"/>
    <p:sldId id="267" r:id="rId5"/>
    <p:sldId id="258" r:id="rId6"/>
    <p:sldId id="260" r:id="rId7"/>
    <p:sldId id="259" r:id="rId8"/>
    <p:sldId id="266" r:id="rId9"/>
    <p:sldId id="261" r:id="rId10"/>
    <p:sldId id="268" r:id="rId11"/>
    <p:sldId id="269" r:id="rId12"/>
    <p:sldId id="262" r:id="rId13"/>
    <p:sldId id="263" r:id="rId14"/>
    <p:sldId id="264" r:id="rId15"/>
    <p:sldId id="265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8143932" cy="307183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Первая помощь в походе 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ожогах 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обморожениях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logo-pervaya-pomosh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928794" cy="18622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571480"/>
            <a:ext cx="7229468" cy="114300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Причиной солнечного ожога является длительное пребывание на солнце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r>
              <a:rPr lang="ru-RU" dirty="0" smtClean="0"/>
              <a:t>Покрасневшая</a:t>
            </a:r>
            <a:r>
              <a:rPr lang="ru-RU" dirty="0" smtClean="0"/>
              <a:t>, горячая на ощупь кожа</a:t>
            </a:r>
          </a:p>
          <a:p>
            <a:r>
              <a:rPr lang="ru-RU" dirty="0" smtClean="0"/>
              <a:t>Болезненные ощущения в «сгоревших» местах, небольшой отек</a:t>
            </a:r>
          </a:p>
          <a:p>
            <a:r>
              <a:rPr lang="ru-RU" dirty="0" smtClean="0"/>
              <a:t>Повышенная температура</a:t>
            </a:r>
          </a:p>
          <a:p>
            <a:r>
              <a:rPr lang="ru-RU" dirty="0" smtClean="0"/>
              <a:t>Легкий озноб</a:t>
            </a:r>
          </a:p>
          <a:p>
            <a:endParaRPr lang="ru-RU" dirty="0"/>
          </a:p>
        </p:txBody>
      </p:sp>
      <p:pic>
        <p:nvPicPr>
          <p:cNvPr id="4" name="Рисунок 3" descr="l_cat_2_4799792-14429214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31670" y="4429132"/>
            <a:ext cx="2474205" cy="2238376"/>
          </a:xfrm>
          <a:prstGeom prst="rect">
            <a:avLst/>
          </a:prstGeom>
        </p:spPr>
      </p:pic>
      <p:pic>
        <p:nvPicPr>
          <p:cNvPr id="5" name="Рисунок 4" descr="3bb87472b9472ccf7f3cf296db0b22f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1500166" cy="150017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428728" y="0"/>
            <a:ext cx="66019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Признаки 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солнечных ожогов: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Первая помощь при ожогах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614866" cy="4525963"/>
          </a:xfrm>
        </p:spPr>
        <p:txBody>
          <a:bodyPr>
            <a:normAutofit fontScale="55000" lnSpcReduction="20000"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Охладить место ожога 10-15 минут под проточной холодной водой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Накрыть сухой чистой тканью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Поверх ткани приложить холод (пузырь со льдом, пакет с холодной водой или снегом)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Снять все вещи с обожженного участка тела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Для обезболивания дать таблетку аспирина (ацетилсалициловая кислота)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Обеспечить питьем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eb7d12d7a8b01963dd5e5d1a9c334564.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4214818"/>
            <a:ext cx="3810000" cy="2419350"/>
          </a:xfrm>
          <a:prstGeom prst="rect">
            <a:avLst/>
          </a:prstGeom>
        </p:spPr>
      </p:pic>
      <p:pic>
        <p:nvPicPr>
          <p:cNvPr id="5" name="Рисунок 4" descr="Ogog-2-5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00760" y="1714488"/>
            <a:ext cx="2643206" cy="2214578"/>
          </a:xfrm>
          <a:prstGeom prst="rect">
            <a:avLst/>
          </a:prstGeom>
        </p:spPr>
      </p:pic>
      <p:pic>
        <p:nvPicPr>
          <p:cNvPr id="6" name="Рисунок 5" descr="3bb87472b9472ccf7f3cf296db0b22f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"/>
            <a:ext cx="1500166" cy="150017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115196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ожогах недопустимо!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Смазывать поврежденные участки любым маслом, кремом, мазью т.п.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Вскрывать ожоговые пузыри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Отрывать прилипшую к коже одежду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Заклеивать пораженный участок пластырем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Укрывать место ожога ватой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3bb87472b9472ccf7f3cf296db0b22f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500166" cy="150017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3bb87472b9472ccf7f3cf296db0b22f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1500166" cy="150017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143000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Профилактика термических ожогов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77500" lnSpcReduction="20000"/>
          </a:bodyPr>
          <a:lstStyle/>
          <a:p>
            <a:pPr marL="0" indent="-45000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Для предупреждения травм, связанных с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-450000" algn="just">
              <a:spcBef>
                <a:spcPts val="0"/>
              </a:spcBef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ожогами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необходимо соблюдать следующие правила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-450000" algn="just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-450000" algn="just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очередные у костра должны быть одеты в длинные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-45000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брюки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обувь и рукавицы, иметь рогульки для костра;</a:t>
            </a:r>
          </a:p>
          <a:p>
            <a:pPr marL="0" indent="-450000" algn="just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перекладина и трос для подвешивания ведер должны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-45000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быть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надежными;</a:t>
            </a:r>
          </a:p>
          <a:p>
            <a:pPr marL="0" indent="-450000" algn="just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сосуды с готовой горячей пищей следует ставить только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-45000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 место, где они не будут мешать людям ходить и те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</a:t>
            </a:r>
          </a:p>
          <a:p>
            <a:pPr marL="0" indent="-45000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наступят на них;</a:t>
            </a:r>
          </a:p>
          <a:p>
            <a:pPr marL="0" indent="-450000" algn="just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зимой посуду с горячей пищей не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рекомендуется</a:t>
            </a:r>
          </a:p>
          <a:p>
            <a:pPr marL="0" indent="-45000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ставить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снег, так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во время его таяния посуда может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-45000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опрокинуться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-450000" algn="just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у костра необходимо пользоваться длинными черпаками;</a:t>
            </a:r>
          </a:p>
          <a:p>
            <a:pPr marL="0" indent="-450000" algn="just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следует избегать искрящихся дров, которые во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время</a:t>
            </a:r>
          </a:p>
          <a:p>
            <a:pPr marL="0" indent="-45000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горения "стреляют";</a:t>
            </a:r>
          </a:p>
          <a:p>
            <a:pPr marL="0" indent="-450000" algn="just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не допускать игр и развлечений с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огнем.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3bb87472b9472ccf7f3cf296db0b22f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500166" cy="150017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143000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Профилактика солнечных ожогов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24" cy="5034294"/>
          </a:xfrm>
        </p:spPr>
        <p:txBody>
          <a:bodyPr>
            <a:normAutofit fontScale="25000" lnSpcReduction="20000"/>
          </a:bodyPr>
          <a:lstStyle/>
          <a:p>
            <a:pPr fontAlgn="base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Загорать нужно постепенно, по 15-20 минут в день, желательно не под прямым солнцем. Максимальное пребывание на солнце не должно превышать 1,5 часа даже при хорошей переносимости.</a:t>
            </a:r>
          </a:p>
          <a:p>
            <a:pPr fontAlgn="base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Перед тем, как приступить к приему солнечных ванн, на все открытые участки тела следует нанести защитное средство с максимальной степенью протекции.</a:t>
            </a:r>
          </a:p>
          <a:p>
            <a:pPr fontAlgn="base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На голове должен быть головной убор, это правило обязательно как для взрослых, так и для детей.</a:t>
            </a:r>
          </a:p>
          <a:p>
            <a:pPr fontAlgn="base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Самое благоприятное время для загара - до 11 часов дня и после 16.00. </a:t>
            </a:r>
          </a:p>
          <a:p>
            <a:pPr fontAlgn="base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Нельзя загорать людям, недавно принимавшим антибактериальные препараты, антибиотики.</a:t>
            </a:r>
          </a:p>
          <a:p>
            <a:pPr fontAlgn="base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В жаркую погоду нужно максимально защищать тело и лицо от солнца – носить закрытую легкую одежду из хлопка свободного покроя.</a:t>
            </a:r>
          </a:p>
          <a:p>
            <a:endParaRPr lang="ru-RU" dirty="0"/>
          </a:p>
        </p:txBody>
      </p:sp>
      <p:pic>
        <p:nvPicPr>
          <p:cNvPr id="4" name="Рисунок 3" descr="3bb87472b9472ccf7f3cf296db0b22f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500166" cy="150017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320040"/>
            <a:ext cx="6053158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Обморожение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5400684" cy="4286280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Также способствуют обморожению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замерзанию: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овышенная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влажность и сильный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ветер;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сосудистых болезнях, курении и употреблении спиртосодержащих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напитков;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есоответствии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одежды и обуви условиям окружающей среды.</a:t>
            </a:r>
          </a:p>
        </p:txBody>
      </p:sp>
      <p:pic>
        <p:nvPicPr>
          <p:cNvPr id="4" name="Рисунок 3" descr="3bb87472b9472ccf7f3cf296db0b22f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500166" cy="1500166"/>
          </a:xfrm>
          <a:prstGeom prst="rect">
            <a:avLst/>
          </a:prstGeom>
        </p:spPr>
      </p:pic>
      <p:pic>
        <p:nvPicPr>
          <p:cNvPr id="5" name="Рисунок 4" descr="7a52da66ff0e7d8ae68a1b10c0a0e8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84" y="4214818"/>
            <a:ext cx="3119438" cy="244673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071538" y="1714488"/>
            <a:ext cx="73581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это повреждение тканей организма под воздействием низких температур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928670"/>
            <a:ext cx="6167430" cy="1214446"/>
          </a:xfrm>
        </p:spPr>
        <p:txBody>
          <a:bodyPr>
            <a:normAutofit fontScale="90000"/>
          </a:bodyPr>
          <a:lstStyle/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Признаки обморожения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ожа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бледно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синюшная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тсутствие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чувствительности в пораженной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области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более глубоком повреждении через 12-24 часа возможно появление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пузырей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страдают конечности, нарушаются 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функции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3bb87472b9472ccf7f3cf296db0b22f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500166" cy="150016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115196" cy="1143000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Первая помощь при обморожениях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оставить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пострадавшего в теплое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помещение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нять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промерзшие вещи: куртку, варежки, брюки, носки,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обувь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аложить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термоизолирующую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повязку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апоить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теплым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чаем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Рисунок 3" descr="326nm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4857760"/>
            <a:ext cx="2540000" cy="1638300"/>
          </a:xfrm>
          <a:prstGeom prst="rect">
            <a:avLst/>
          </a:prstGeom>
        </p:spPr>
      </p:pic>
      <p:pic>
        <p:nvPicPr>
          <p:cNvPr id="5" name="Рисунок 4" descr="3bb87472b9472ccf7f3cf296db0b22f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500166" cy="150017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степени обморожения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400948" cy="482919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степень. Наблюдаются обратимые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изменения кровообращения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пораженные ткани краснеют, значительно снижается чувствительность, возникает первичный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отек.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 степень. Характеризуется полным отмиранием наружных кожных покровов. Наблюдается багрово – синяя окраска, пораженные ткани быстро отекают. Возможно образование пузырей с белой жидкостью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внутри.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 степень. Характеризуется полным омертвением слоев тканей находящихся в зоне поражения на разную глубину. Пузыри наполнены темно – красной или бурой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жидкостью.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 степень.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Поражаются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 мягкие ткани, возможно поражение суставов и костей.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3bb87472b9472ccf7f3cf296db0b22f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500166" cy="150017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00092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обморожениях нельзя!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астирать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снегом нечувствительные участки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рикладывать грелки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спользовать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горячие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ванны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мазывать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мазями, жирами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3bb87472b9472ccf7f3cf296db0b22f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"/>
            <a:ext cx="1500167" cy="1500173"/>
          </a:xfrm>
          <a:prstGeom prst="rect">
            <a:avLst/>
          </a:prstGeom>
        </p:spPr>
      </p:pic>
      <p:pic>
        <p:nvPicPr>
          <p:cNvPr id="5" name="Рисунок 4" descr="Srazu-posle-ozhoga-nelzya-ispolzovat-masl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99980" y="4418427"/>
            <a:ext cx="3358300" cy="201095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259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4214818"/>
            <a:ext cx="3305175" cy="24860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Ожоги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термотравма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вызванная воздействием высокой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температуры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Неправильные действия туристов и условия проведения путешествия часто вызывают различные опасные ситуации, в которых они получают травмы</a:t>
            </a:r>
          </a:p>
          <a:p>
            <a:endParaRPr lang="ru-RU" dirty="0"/>
          </a:p>
        </p:txBody>
      </p:sp>
      <p:pic>
        <p:nvPicPr>
          <p:cNvPr id="4" name="Рисунок 3" descr="3bb87472b9472ccf7f3cf296db0b22f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1500166" cy="150017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115196" cy="1511288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Ожоги в походах бывают солнечные и термические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Термический ожог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ожог, который появляется вследствие воздействия на тело, пламени, прямого контакта кожи с предметами или жидкостями, нагретые до высоких температур</a:t>
            </a: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Причины термических ожогов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Опасное поведение во время растопки и поддержания огня, неумение пользоваться туристским приспособлением, опрокидывание на себя посуды с горячей пищей и ошпаривание кипятком или паром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3bb87472b9472ccf7f3cf296db0b22f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500166" cy="150017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690</TotalTime>
  <Words>489</Words>
  <Application>Microsoft Office PowerPoint</Application>
  <PresentationFormat>Экран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Изящная</vt:lpstr>
      <vt:lpstr>Эркер</vt:lpstr>
      <vt:lpstr>Первая помощь в походе при ожогах и обморожениях</vt:lpstr>
      <vt:lpstr>Обморожение</vt:lpstr>
      <vt:lpstr>Признаки обморожения </vt:lpstr>
      <vt:lpstr>Первая помощь при обморожениях</vt:lpstr>
      <vt:lpstr>4 степени обморожения</vt:lpstr>
      <vt:lpstr>При обморожениях нельзя!</vt:lpstr>
      <vt:lpstr>Слайд 7</vt:lpstr>
      <vt:lpstr>Ожоги</vt:lpstr>
      <vt:lpstr>Ожоги в походах бывают солнечные и термические</vt:lpstr>
      <vt:lpstr>   Причиной солнечного ожога является длительное пребывание на солнце    </vt:lpstr>
      <vt:lpstr>Первая помощь при ожогах</vt:lpstr>
      <vt:lpstr>При ожогах недопустимо!</vt:lpstr>
      <vt:lpstr>Слайд 13</vt:lpstr>
      <vt:lpstr>Профилактика термических ожогов</vt:lpstr>
      <vt:lpstr>Профилактика солнечных ожогов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Первая помощь в походе (ожоги, обморожения)</dc:title>
  <dc:creator>Елена Николаевна</dc:creator>
  <cp:lastModifiedBy>User</cp:lastModifiedBy>
  <cp:revision>74</cp:revision>
  <dcterms:modified xsi:type="dcterms:W3CDTF">2016-10-31T16:26:23Z</dcterms:modified>
</cp:coreProperties>
</file>