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2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6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0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2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9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3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6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7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715B-EDD7-4651-9DDD-C6FD352FBDA2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9F4E-DEE8-4DE6-B251-0CA85A38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26642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литературного героя – дворняжки Шарика по повести Эдуарда Успенского «Дядя Федор, пёс и кот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886200"/>
            <a:ext cx="3312368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Олеся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4А класс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№16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752528" cy="344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4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 внимательного чтения произведения Эдуарда Успенского я немного научилась анализировать характер литературного героя через его поступки,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портрета. Научилась определять отрицательные и положительные черты характера.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ставлю себе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своими домашними животными и попробовать их охарактеризовать по их повадкам.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6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исследовательской работе я делаю следующие выводы: внимательно читая произведения писателей можно научиться характеризовать своих питомцев,  уметь наблюдать за ними и понимать повадки животных.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943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4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04_FUJI\DSCF4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5842992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 произведение Эдуарда Успенского «Дядя Фёдор, пёс и кот» я заинтересовалась литературным героем – дворняжкой Шариком потому, что в деревне у моей  прабабушки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живёт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любимая собака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Боотур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в переводе с якутского означает «богатырь».  Изучая характер Шарика я хочу в будущем составить характеристику своей собаки.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семьях имеются домашние животные, поэтому необходимо знать их характер для того, чтобы правильно к ним относиться и понимать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характеристику дворняжки – Шарика, литературного героя из произведения Э. Успенского «Дядя Фёдор, пёс и кот».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внимательно данное произведение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таблицу для раскрытия характерных черт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героя через его поступки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предполагаю,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взрослые, которые содержат домашних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знать и понимать характер своих питомцев, то они никогда не бросят на улицу своих меньших братьев.  На улицах города будет гораздо меньше бродячих собак.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538728" cy="26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текста  произведения, составление таблицы для выявления характерных черт литературного героя.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462272" cy="33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литературного героя – дворняжки  Шарика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61715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Приемы и средства создания образа – персонажа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Примеры из  текста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Комментарий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Выводы (характер  героя)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 вид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Речь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Поведение, поступки  героя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Обыкновенная</a:t>
                      </a:r>
                      <a:r>
                        <a:rPr lang="ru-RU" baseline="0" dirty="0" smtClean="0"/>
                        <a:t> собака – дворняжка,  не из породистых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Он </a:t>
                      </a:r>
                      <a:r>
                        <a:rPr lang="ru-RU" baseline="0" dirty="0" smtClean="0"/>
                        <a:t>говорил: «Очень </a:t>
                      </a:r>
                      <a:r>
                        <a:rPr lang="ru-RU" baseline="0" dirty="0" smtClean="0"/>
                        <a:t>приятно»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Всегда кланяется, спасает бобрёнка, </a:t>
                      </a:r>
                    </a:p>
                    <a:p>
                      <a:r>
                        <a:rPr lang="ru-RU" baseline="0" dirty="0" smtClean="0"/>
                        <a:t>Хотел кусать почтальона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Шарик  очень одинок и хотел найти себе  семью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Вежливый, умеет рассуждать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Хвастливый, смелый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Дворовый пес Шарик хотел иметь семью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Вежливый, понимал человеческую речь</a:t>
                      </a:r>
                    </a:p>
                    <a:p>
                      <a:r>
                        <a:rPr lang="ru-RU" dirty="0" smtClean="0"/>
                        <a:t>Трудолюбивый, готов помочь  </a:t>
                      </a:r>
                      <a:r>
                        <a:rPr lang="ru-RU" dirty="0" smtClean="0"/>
                        <a:t>любому,  </a:t>
                      </a:r>
                      <a:r>
                        <a:rPr lang="ru-RU" dirty="0" smtClean="0"/>
                        <a:t>кто в этом  нуждался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32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64943"/>
              </p:ext>
            </p:extLst>
          </p:nvPr>
        </p:nvGraphicFramePr>
        <p:xfrm>
          <a:off x="467544" y="404664"/>
          <a:ext cx="820891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86700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Приемы и средства создания образа – персонажа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из  текста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Комментарий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Выводы  (характер  героя)</a:t>
                      </a:r>
                      <a:endParaRPr lang="ru-RU" dirty="0"/>
                    </a:p>
                  </a:txBody>
                  <a:tcPr/>
                </a:tc>
              </a:tr>
              <a:tr h="867008">
                <a:tc>
                  <a:txBody>
                    <a:bodyPr/>
                    <a:lstStyle/>
                    <a:p>
                      <a:r>
                        <a:rPr lang="ru-RU" dirty="0" smtClean="0"/>
                        <a:t>Отзывы</a:t>
                      </a:r>
                      <a:r>
                        <a:rPr lang="ru-RU" baseline="0" dirty="0" smtClean="0"/>
                        <a:t>  о герое других  действующих лиц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Оценка критиков 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Авторская  оценка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Хорошая собака ещё никому не мешала.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Недолюбливает</a:t>
                      </a:r>
                      <a:r>
                        <a:rPr lang="ru-RU" baseline="0" dirty="0" smtClean="0"/>
                        <a:t> кота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Трудолюбивый, простоватый, немного глуповатый, добрая собака,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Дядя Федор</a:t>
                      </a:r>
                      <a:r>
                        <a:rPr lang="ru-RU" baseline="0" dirty="0" smtClean="0"/>
                        <a:t> любил Шарика, </a:t>
                      </a:r>
                    </a:p>
                    <a:p>
                      <a:r>
                        <a:rPr lang="ru-RU" baseline="0" dirty="0" smtClean="0"/>
                        <a:t>Спасал бобрика 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Давал добрые советы коту, чтобы взял напрокат  корову</a:t>
                      </a:r>
                    </a:p>
                    <a:p>
                      <a:r>
                        <a:rPr lang="ru-RU" baseline="0" dirty="0" smtClean="0"/>
                        <a:t>Не любит почтальона, хочет ошейник с медалями не заслужив этого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Шарик</a:t>
                      </a:r>
                      <a:r>
                        <a:rPr lang="ru-RU" baseline="0" dirty="0" smtClean="0"/>
                        <a:t> добрая собака, смелая,</a:t>
                      </a:r>
                    </a:p>
                    <a:p>
                      <a:r>
                        <a:rPr lang="ru-RU" baseline="0" dirty="0" smtClean="0"/>
                        <a:t>Думает не только о себе, но и о других</a:t>
                      </a:r>
                    </a:p>
                    <a:p>
                      <a:r>
                        <a:rPr lang="ru-RU" baseline="0" dirty="0" smtClean="0"/>
                        <a:t>Сдержанный, может давать советы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Неприязненно относился к почтальону за его вредность и любопытство. Имеет хобби - охоту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5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 характера дворняжки Шарика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Трудолюбивый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 о других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хобби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глупый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Хвастливый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Неприязнь к почтальону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09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511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Характеристика литературного героя – дворняжки Шарика по повести Эдуарда Успенского «Дядя Федор, пёс и кот»</vt:lpstr>
      <vt:lpstr>Введение </vt:lpstr>
      <vt:lpstr>Актуальность темы:</vt:lpstr>
      <vt:lpstr>Презентация PowerPoint</vt:lpstr>
      <vt:lpstr>Презентация PowerPoint</vt:lpstr>
      <vt:lpstr>Презентация PowerPoint</vt:lpstr>
      <vt:lpstr>Характеристика литературного героя – дворняжки  Шарика</vt:lpstr>
      <vt:lpstr>Презентация PowerPoint</vt:lpstr>
      <vt:lpstr>Черты характера дворняжки Шарика </vt:lpstr>
      <vt:lpstr>Заключение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24</cp:revision>
  <dcterms:created xsi:type="dcterms:W3CDTF">2016-02-17T11:39:43Z</dcterms:created>
  <dcterms:modified xsi:type="dcterms:W3CDTF">2016-02-17T22:30:50Z</dcterms:modified>
</cp:coreProperties>
</file>