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57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58" r:id="rId13"/>
    <p:sldId id="279" r:id="rId14"/>
    <p:sldId id="280" r:id="rId15"/>
    <p:sldId id="281" r:id="rId16"/>
    <p:sldId id="283" r:id="rId17"/>
    <p:sldId id="282" r:id="rId18"/>
    <p:sldId id="284" r:id="rId19"/>
    <p:sldId id="286" r:id="rId20"/>
    <p:sldId id="285" r:id="rId21"/>
    <p:sldId id="287" r:id="rId22"/>
    <p:sldId id="259" r:id="rId23"/>
    <p:sldId id="260" r:id="rId24"/>
    <p:sldId id="262" r:id="rId25"/>
    <p:sldId id="261" r:id="rId26"/>
    <p:sldId id="265" r:id="rId27"/>
    <p:sldId id="266" r:id="rId28"/>
    <p:sldId id="267" r:id="rId29"/>
    <p:sldId id="268" r:id="rId30"/>
    <p:sldId id="269" r:id="rId31"/>
    <p:sldId id="289" r:id="rId32"/>
    <p:sldId id="290" r:id="rId33"/>
    <p:sldId id="291" r:id="rId34"/>
    <p:sldId id="292" r:id="rId35"/>
    <p:sldId id="293" r:id="rId36"/>
    <p:sldId id="294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83" autoAdjust="0"/>
    <p:restoredTop sz="94713" autoAdjust="0"/>
  </p:normalViewPr>
  <p:slideViewPr>
    <p:cSldViewPr>
      <p:cViewPr varScale="1">
        <p:scale>
          <a:sx n="71" d="100"/>
          <a:sy n="71" d="100"/>
        </p:scale>
        <p:origin x="103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D5C6A-77BE-40B8-BB5D-472DE5C2B506}" type="datetimeFigureOut">
              <a:rPr lang="ru-RU" smtClean="0"/>
              <a:pPr/>
              <a:t>24.10.2016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0DECB-8640-425E-A937-44D5B99C93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D5C6A-77BE-40B8-BB5D-472DE5C2B506}" type="datetimeFigureOut">
              <a:rPr lang="ru-RU" smtClean="0"/>
              <a:pPr/>
              <a:t>24.10.2016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0DECB-8640-425E-A937-44D5B99C93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D5C6A-77BE-40B8-BB5D-472DE5C2B506}" type="datetimeFigureOut">
              <a:rPr lang="ru-RU" smtClean="0"/>
              <a:pPr/>
              <a:t>24.10.2016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0DECB-8640-425E-A937-44D5B99C93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D5C6A-77BE-40B8-BB5D-472DE5C2B506}" type="datetimeFigureOut">
              <a:rPr lang="ru-RU" smtClean="0"/>
              <a:pPr/>
              <a:t>24.10.2016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0DECB-8640-425E-A937-44D5B99C93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D5C6A-77BE-40B8-BB5D-472DE5C2B506}" type="datetimeFigureOut">
              <a:rPr lang="ru-RU" smtClean="0"/>
              <a:pPr/>
              <a:t>24.10.2016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0DECB-8640-425E-A937-44D5B99C93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D5C6A-77BE-40B8-BB5D-472DE5C2B506}" type="datetimeFigureOut">
              <a:rPr lang="ru-RU" smtClean="0"/>
              <a:pPr/>
              <a:t>24.10.2016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0DECB-8640-425E-A937-44D5B99C93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D5C6A-77BE-40B8-BB5D-472DE5C2B506}" type="datetimeFigureOut">
              <a:rPr lang="ru-RU" smtClean="0"/>
              <a:pPr/>
              <a:t>24.10.2016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0DECB-8640-425E-A937-44D5B99C93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D5C6A-77BE-40B8-BB5D-472DE5C2B506}" type="datetimeFigureOut">
              <a:rPr lang="ru-RU" smtClean="0"/>
              <a:pPr/>
              <a:t>24.10.2016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0DECB-8640-425E-A937-44D5B99C93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D5C6A-77BE-40B8-BB5D-472DE5C2B506}" type="datetimeFigureOut">
              <a:rPr lang="ru-RU" smtClean="0"/>
              <a:pPr/>
              <a:t>24.10.2016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0DECB-8640-425E-A937-44D5B99C93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D5C6A-77BE-40B8-BB5D-472DE5C2B506}" type="datetimeFigureOut">
              <a:rPr lang="ru-RU" smtClean="0"/>
              <a:pPr/>
              <a:t>24.10.2016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0DECB-8640-425E-A937-44D5B99C93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D5C6A-77BE-40B8-BB5D-472DE5C2B506}" type="datetimeFigureOut">
              <a:rPr lang="ru-RU" smtClean="0"/>
              <a:pPr/>
              <a:t>24.10.2016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0DECB-8640-425E-A937-44D5B99C93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D5C6A-77BE-40B8-BB5D-472DE5C2B506}" type="datetimeFigureOut">
              <a:rPr lang="ru-RU" smtClean="0"/>
              <a:pPr/>
              <a:t>24.10.2016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20DECB-8640-425E-A937-44D5B99C93D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Alexander\Desktop\ЗАНЯТИЕ\_ЗАСТАВКА ОСТРОВ.jpg"/>
          <p:cNvPicPr>
            <a:picLocks noChangeAspect="1" noChangeArrowheads="1"/>
          </p:cNvPicPr>
          <p:nvPr/>
        </p:nvPicPr>
        <p:blipFill>
          <a:blip r:embed="rId2" cstate="print"/>
          <a:srcRect r="4874" b="4495"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483768" y="3886200"/>
            <a:ext cx="46085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Катино путешествие</a:t>
            </a:r>
            <a:endParaRPr lang="ru-RU" sz="40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176" y="6182486"/>
            <a:ext cx="3105918" cy="545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2276872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 smtClean="0"/>
              <a:t>ФОТОГРАФИИ ДЕТЕЙ</a:t>
            </a:r>
            <a:endParaRPr lang="ru-RU" sz="7200" b="1" dirty="0"/>
          </a:p>
        </p:txBody>
      </p:sp>
      <p:pic>
        <p:nvPicPr>
          <p:cNvPr id="1027" name="Picture 3" descr="C:\Users\Alexander\Desktop\МАМА\Фото0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48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lexander\Desktop\для занятия\chinska-grafika-komputerowa-3d-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6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C:\Users\Alexander\Desktop\ЗАНЯТИЕ\волны текстур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</p:spPr>
      </p:pic>
      <p:pic>
        <p:nvPicPr>
          <p:cNvPr id="4102" name="Picture 6" descr="C:\Users\Alexander\Desktop\ЗАНЯТИЕ\Море\Волны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12776"/>
            <a:ext cx="9501142" cy="2088232"/>
          </a:xfrm>
          <a:prstGeom prst="rect">
            <a:avLst/>
          </a:prstGeom>
          <a:noFill/>
        </p:spPr>
      </p:pic>
      <p:pic>
        <p:nvPicPr>
          <p:cNvPr id="4107" name="Picture 11" descr="C:\Users\Alexander\Desktop\ЗАНЯТИЕ\Кораблик с катей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908720" y="-5932040"/>
            <a:ext cx="13035836" cy="9217024"/>
          </a:xfrm>
          <a:prstGeom prst="rect">
            <a:avLst/>
          </a:prstGeom>
          <a:noFill/>
        </p:spPr>
      </p:pic>
      <p:pic>
        <p:nvPicPr>
          <p:cNvPr id="4100" name="Picture 4" descr="C:\Users\Alexander\Desktop\ЗАНЯТИЕ\Море\Волны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149080"/>
            <a:ext cx="9252520" cy="25649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629 0.21783 C 0.7257 0.22361 0.6908 0.22801 0.65643 0.22801 C 0.62153 0.22801 0.59254 0.22361 0.5816 0.21783 C 0.56719 0.22361 0.53768 0.22801 0.50209 0.22801 C 0.46806 0.22801 0.43768 0.22361 0.42813 0.21783 C 0.41424 0.22361 0.38386 0.22801 0.34827 0.22801 C 0.31372 0.22801 0.27917 0.22361 0.26979 0.21783 C 0.25868 0.22361 0.22865 0.22801 0.18959 0.22801 C 0.16059 0.22801 0.12604 0.22361 0.11563 0.21783 C 0.10504 0.22361 0.07032 0.22801 0.03611 0.22801 C 0.00139 0.22801 -0.02777 0.22361 -0.03889 0.21783 C -0.05347 0.22361 -0.08246 0.22801 -0.11805 0.22801 C -0.15277 0.22801 -0.18298 0.22361 -0.19705 0.21783 C -0.20642 0.22361 -0.2368 0.22801 -0.271 0.22801 C -0.30659 0.22801 -0.34097 0.22361 -0.35034 0.21783 C -0.36128 0.22361 -0.3908 0.22801 -0.43038 0.22801 C -0.46493 0.22801 -0.49444 0.22361 -0.50399 0.21783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000" y="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lexander\Desktop\для занятия\motto.net.ua-4567.jpg"/>
          <p:cNvPicPr>
            <a:picLocks noChangeAspect="1" noChangeArrowheads="1"/>
          </p:cNvPicPr>
          <p:nvPr/>
        </p:nvPicPr>
        <p:blipFill>
          <a:blip r:embed="rId2" cstate="print"/>
          <a:srcRect r="21193"/>
          <a:stretch>
            <a:fillRect/>
          </a:stretch>
        </p:blipFill>
        <p:spPr bwMode="auto">
          <a:xfrm>
            <a:off x="-468560" y="0"/>
            <a:ext cx="961256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lexander\Desktop\для занятия\0_7f885_6d1ef482_X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6" name="Picture 2" descr="C:\Users\Alexander\Desktop\ЗАНЯТИЕ\Пират (задачка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-747464"/>
            <a:ext cx="6936997" cy="5112568"/>
          </a:xfrm>
          <a:prstGeom prst="rect">
            <a:avLst/>
          </a:prstGeom>
          <a:noFill/>
        </p:spPr>
      </p:pic>
      <p:pic>
        <p:nvPicPr>
          <p:cNvPr id="11267" name="Picture 3" descr="C:\Users\Alexander\Desktop\ЗАНЯТИЕ\Ведро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48681" y="1844824"/>
            <a:ext cx="7061865" cy="5204594"/>
          </a:xfrm>
          <a:prstGeom prst="rect">
            <a:avLst/>
          </a:prstGeom>
          <a:noFill/>
        </p:spPr>
      </p:pic>
      <p:pic>
        <p:nvPicPr>
          <p:cNvPr id="4" name="Picture 3" descr="C:\Users\Alexander\Desktop\ЗАНЯТИЕ\Ведро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1916832"/>
            <a:ext cx="6934974" cy="511107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779912" y="2924944"/>
            <a:ext cx="100811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0" b="1" dirty="0" smtClean="0"/>
              <a:t>+</a:t>
            </a:r>
            <a:endParaRPr lang="ru-RU" sz="20000" b="1" dirty="0"/>
          </a:p>
        </p:txBody>
      </p:sp>
      <p:pic>
        <p:nvPicPr>
          <p:cNvPr id="11268" name="Picture 4" descr="C:\Users\Alexander\Desktop\ЗАНЯТИЕ\Рыбки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3212976"/>
            <a:ext cx="2959274" cy="2180985"/>
          </a:xfrm>
          <a:prstGeom prst="rect">
            <a:avLst/>
          </a:prstGeom>
          <a:noFill/>
        </p:spPr>
      </p:pic>
      <p:pic>
        <p:nvPicPr>
          <p:cNvPr id="7" name="Picture 4" descr="C:\Users\Alexander\Desktop\ЗАНЯТИЕ\Рыбки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420365" flipH="1">
            <a:off x="295747" y="4441026"/>
            <a:ext cx="3424976" cy="2357636"/>
          </a:xfrm>
          <a:prstGeom prst="rect">
            <a:avLst/>
          </a:prstGeom>
          <a:noFill/>
        </p:spPr>
      </p:pic>
      <p:pic>
        <p:nvPicPr>
          <p:cNvPr id="8" name="Picture 4" descr="C:\Users\Alexander\Desktop\ЗАНЯТИЕ\Рыбки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420365" flipH="1">
            <a:off x="5034522" y="4046669"/>
            <a:ext cx="3896981" cy="26825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6" name="Picture 2" descr="C:\Users\Alexander\Desktop\ЗАНЯТИЕ\Пират (задачка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-747464"/>
            <a:ext cx="6936997" cy="5112568"/>
          </a:xfrm>
          <a:prstGeom prst="rect">
            <a:avLst/>
          </a:prstGeom>
          <a:noFill/>
        </p:spPr>
      </p:pic>
      <p:pic>
        <p:nvPicPr>
          <p:cNvPr id="11267" name="Picture 3" descr="C:\Users\Alexander\Desktop\ЗАНЯТИЕ\Ведро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340768" y="-171400"/>
            <a:ext cx="10009112" cy="7376715"/>
          </a:xfrm>
          <a:prstGeom prst="rect">
            <a:avLst/>
          </a:prstGeom>
          <a:noFill/>
        </p:spPr>
      </p:pic>
      <p:pic>
        <p:nvPicPr>
          <p:cNvPr id="11268" name="Picture 4" descr="C:\Users\Alexander\Desktop\ЗАНЯТИЕ\Рыбки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149080"/>
            <a:ext cx="2959274" cy="2180985"/>
          </a:xfrm>
          <a:prstGeom prst="rect">
            <a:avLst/>
          </a:prstGeom>
          <a:noFill/>
        </p:spPr>
      </p:pic>
      <p:pic>
        <p:nvPicPr>
          <p:cNvPr id="7" name="Picture 4" descr="C:\Users\Alexander\Desktop\ЗАНЯТИЕ\Рыбки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470939" flipH="1">
            <a:off x="245024" y="1557732"/>
            <a:ext cx="4134034" cy="2845727"/>
          </a:xfrm>
          <a:prstGeom prst="rect">
            <a:avLst/>
          </a:prstGeom>
          <a:noFill/>
        </p:spPr>
      </p:pic>
      <p:pic>
        <p:nvPicPr>
          <p:cNvPr id="8" name="Picture 4" descr="C:\Users\Alexander\Desktop\ЗАНЯТИЕ\Рыбки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7136003" flipH="1">
            <a:off x="1643690" y="3793837"/>
            <a:ext cx="3896981" cy="268254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868144" y="3212976"/>
            <a:ext cx="216024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dirty="0" smtClean="0"/>
              <a:t>6</a:t>
            </a:r>
            <a:endParaRPr lang="ru-RU" sz="20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290" name="Picture 2" descr="C:\Users\Alexander\Desktop\ЗАНЯТИЕ\КО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-1260648" y="0"/>
            <a:ext cx="4451647" cy="3888432"/>
          </a:xfrm>
          <a:prstGeom prst="rect">
            <a:avLst/>
          </a:prstGeom>
          <a:noFill/>
        </p:spPr>
      </p:pic>
      <p:pic>
        <p:nvPicPr>
          <p:cNvPr id="12291" name="Picture 3" descr="C:\Users\Alexander\Desktop\ЗАНЯТИЕ\Сковород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40568" y="2708920"/>
            <a:ext cx="5313350" cy="3915940"/>
          </a:xfrm>
          <a:prstGeom prst="rect">
            <a:avLst/>
          </a:prstGeom>
          <a:noFill/>
        </p:spPr>
      </p:pic>
      <p:pic>
        <p:nvPicPr>
          <p:cNvPr id="12292" name="Picture 4" descr="C:\Users\Alexander\Desktop\ЗАНЯТИЕ\Рыбка.png"/>
          <p:cNvPicPr>
            <a:picLocks noChangeAspect="1" noChangeArrowheads="1"/>
          </p:cNvPicPr>
          <p:nvPr/>
        </p:nvPicPr>
        <p:blipFill>
          <a:blip r:embed="rId4" cstate="print"/>
          <a:srcRect l="31507" t="24163" r="31507" b="42380"/>
          <a:stretch>
            <a:fillRect/>
          </a:stretch>
        </p:blipFill>
        <p:spPr bwMode="auto">
          <a:xfrm rot="20334750">
            <a:off x="248153" y="3955311"/>
            <a:ext cx="1512168" cy="1008112"/>
          </a:xfrm>
          <a:prstGeom prst="rect">
            <a:avLst/>
          </a:prstGeom>
          <a:noFill/>
        </p:spPr>
      </p:pic>
      <p:pic>
        <p:nvPicPr>
          <p:cNvPr id="6" name="Picture 4" descr="C:\Users\Alexander\Desktop\ЗАНЯТИЕ\Рыбка.png"/>
          <p:cNvPicPr>
            <a:picLocks noChangeAspect="1" noChangeArrowheads="1"/>
          </p:cNvPicPr>
          <p:nvPr/>
        </p:nvPicPr>
        <p:blipFill>
          <a:blip r:embed="rId4" cstate="print"/>
          <a:srcRect l="31507" t="24163" r="31507" b="42380"/>
          <a:stretch>
            <a:fillRect/>
          </a:stretch>
        </p:blipFill>
        <p:spPr bwMode="auto">
          <a:xfrm rot="20334750">
            <a:off x="1318347" y="3838794"/>
            <a:ext cx="1512168" cy="1008112"/>
          </a:xfrm>
          <a:prstGeom prst="rect">
            <a:avLst/>
          </a:prstGeom>
          <a:noFill/>
        </p:spPr>
      </p:pic>
      <p:pic>
        <p:nvPicPr>
          <p:cNvPr id="7" name="Picture 4" descr="C:\Users\Alexander\Desktop\ЗАНЯТИЕ\Рыбка.png"/>
          <p:cNvPicPr>
            <a:picLocks noChangeAspect="1" noChangeArrowheads="1"/>
          </p:cNvPicPr>
          <p:nvPr/>
        </p:nvPicPr>
        <p:blipFill>
          <a:blip r:embed="rId4" cstate="print"/>
          <a:srcRect l="31507" t="24163" r="31507" b="42380"/>
          <a:stretch>
            <a:fillRect/>
          </a:stretch>
        </p:blipFill>
        <p:spPr bwMode="auto">
          <a:xfrm rot="20334750">
            <a:off x="454251" y="4675381"/>
            <a:ext cx="1512168" cy="1008112"/>
          </a:xfrm>
          <a:prstGeom prst="rect">
            <a:avLst/>
          </a:prstGeom>
          <a:noFill/>
        </p:spPr>
      </p:pic>
      <p:pic>
        <p:nvPicPr>
          <p:cNvPr id="8" name="Picture 4" descr="C:\Users\Alexander\Desktop\ЗАНЯТИЕ\Рыбка.png"/>
          <p:cNvPicPr>
            <a:picLocks noChangeAspect="1" noChangeArrowheads="1"/>
          </p:cNvPicPr>
          <p:nvPr/>
        </p:nvPicPr>
        <p:blipFill>
          <a:blip r:embed="rId4" cstate="print"/>
          <a:srcRect l="31507" t="24163" r="31507" b="42380"/>
          <a:stretch>
            <a:fillRect/>
          </a:stretch>
        </p:blipFill>
        <p:spPr bwMode="auto">
          <a:xfrm rot="20334750">
            <a:off x="1966419" y="4270842"/>
            <a:ext cx="1512168" cy="1008112"/>
          </a:xfrm>
          <a:prstGeom prst="rect">
            <a:avLst/>
          </a:prstGeom>
          <a:noFill/>
        </p:spPr>
      </p:pic>
      <p:pic>
        <p:nvPicPr>
          <p:cNvPr id="9" name="Picture 4" descr="C:\Users\Alexander\Desktop\ЗАНЯТИЕ\Рыбка.png"/>
          <p:cNvPicPr>
            <a:picLocks noChangeAspect="1" noChangeArrowheads="1"/>
          </p:cNvPicPr>
          <p:nvPr/>
        </p:nvPicPr>
        <p:blipFill>
          <a:blip r:embed="rId4" cstate="print"/>
          <a:srcRect l="31507" t="24163" r="31507" b="42380"/>
          <a:stretch>
            <a:fillRect/>
          </a:stretch>
        </p:blipFill>
        <p:spPr bwMode="auto">
          <a:xfrm rot="20334750">
            <a:off x="1390355" y="5151939"/>
            <a:ext cx="1512168" cy="100811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753326" y="2808437"/>
            <a:ext cx="100811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dirty="0" smtClean="0"/>
              <a:t>-</a:t>
            </a:r>
            <a:endParaRPr lang="ru-RU" sz="20000" b="1" dirty="0"/>
          </a:p>
        </p:txBody>
      </p:sp>
      <p:pic>
        <p:nvPicPr>
          <p:cNvPr id="12293" name="Picture 5" descr="C:\Users\Alexander\Desktop\ЗАНЯТИЕ\Кот с рыбой.png"/>
          <p:cNvPicPr>
            <a:picLocks noChangeAspect="1" noChangeArrowheads="1"/>
          </p:cNvPicPr>
          <p:nvPr/>
        </p:nvPicPr>
        <p:blipFill>
          <a:blip r:embed="rId5" cstate="print"/>
          <a:srcRect l="21168" t="20515" r="21377" b="18964"/>
          <a:stretch>
            <a:fillRect/>
          </a:stretch>
        </p:blipFill>
        <p:spPr bwMode="auto">
          <a:xfrm flipH="1">
            <a:off x="4642992" y="2564904"/>
            <a:ext cx="4501008" cy="34488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290" name="Picture 2" descr="C:\Users\Alexander\Desktop\ЗАНЯТИЕ\КО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-612576" y="0"/>
            <a:ext cx="4451647" cy="3888432"/>
          </a:xfrm>
          <a:prstGeom prst="rect">
            <a:avLst/>
          </a:prstGeom>
          <a:noFill/>
        </p:spPr>
      </p:pic>
      <p:pic>
        <p:nvPicPr>
          <p:cNvPr id="12291" name="Picture 3" descr="C:\Users\Alexander\Desktop\ЗАНЯТИЕ\Сковород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2780928"/>
            <a:ext cx="5313350" cy="3915940"/>
          </a:xfrm>
          <a:prstGeom prst="rect">
            <a:avLst/>
          </a:prstGeom>
          <a:noFill/>
        </p:spPr>
      </p:pic>
      <p:pic>
        <p:nvPicPr>
          <p:cNvPr id="12292" name="Picture 4" descr="C:\Users\Alexander\Desktop\ЗАНЯТИЕ\Рыбка.png"/>
          <p:cNvPicPr>
            <a:picLocks noChangeAspect="1" noChangeArrowheads="1"/>
          </p:cNvPicPr>
          <p:nvPr/>
        </p:nvPicPr>
        <p:blipFill>
          <a:blip r:embed="rId4" cstate="print"/>
          <a:srcRect l="31507" t="24163" r="31507" b="42380"/>
          <a:stretch>
            <a:fillRect/>
          </a:stretch>
        </p:blipFill>
        <p:spPr bwMode="auto">
          <a:xfrm rot="20334750">
            <a:off x="2192369" y="4027319"/>
            <a:ext cx="1512168" cy="1008112"/>
          </a:xfrm>
          <a:prstGeom prst="rect">
            <a:avLst/>
          </a:prstGeom>
          <a:noFill/>
        </p:spPr>
      </p:pic>
      <p:pic>
        <p:nvPicPr>
          <p:cNvPr id="7" name="Picture 4" descr="C:\Users\Alexander\Desktop\ЗАНЯТИЕ\Рыбка.png"/>
          <p:cNvPicPr>
            <a:picLocks noChangeAspect="1" noChangeArrowheads="1"/>
          </p:cNvPicPr>
          <p:nvPr/>
        </p:nvPicPr>
        <p:blipFill>
          <a:blip r:embed="rId4" cstate="print"/>
          <a:srcRect l="31507" t="24163" r="31507" b="42380"/>
          <a:stretch>
            <a:fillRect/>
          </a:stretch>
        </p:blipFill>
        <p:spPr bwMode="auto">
          <a:xfrm rot="20334750">
            <a:off x="3262562" y="4315351"/>
            <a:ext cx="1512168" cy="1008112"/>
          </a:xfrm>
          <a:prstGeom prst="rect">
            <a:avLst/>
          </a:prstGeom>
          <a:noFill/>
        </p:spPr>
      </p:pic>
      <p:pic>
        <p:nvPicPr>
          <p:cNvPr id="9" name="Picture 4" descr="C:\Users\Alexander\Desktop\ЗАНЯТИЕ\Рыбка.png"/>
          <p:cNvPicPr>
            <a:picLocks noChangeAspect="1" noChangeArrowheads="1"/>
          </p:cNvPicPr>
          <p:nvPr/>
        </p:nvPicPr>
        <p:blipFill>
          <a:blip r:embed="rId4" cstate="print"/>
          <a:srcRect l="31507" t="24163" r="31507" b="42380"/>
          <a:stretch>
            <a:fillRect/>
          </a:stretch>
        </p:blipFill>
        <p:spPr bwMode="auto">
          <a:xfrm rot="20334750">
            <a:off x="3334571" y="5223947"/>
            <a:ext cx="1512168" cy="100811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6588224" y="260648"/>
            <a:ext cx="194421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dirty="0" smtClean="0"/>
              <a:t>3</a:t>
            </a:r>
            <a:endParaRPr lang="ru-RU" sz="20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C:\Users\Alexander\Desktop\ЗАНЯТИЕ\волны текстур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</p:spPr>
      </p:pic>
      <p:pic>
        <p:nvPicPr>
          <p:cNvPr id="4102" name="Picture 6" descr="C:\Users\Alexander\Desktop\ЗАНЯТИЕ\Море\Волны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12776"/>
            <a:ext cx="9501142" cy="2088232"/>
          </a:xfrm>
          <a:prstGeom prst="rect">
            <a:avLst/>
          </a:prstGeom>
          <a:noFill/>
        </p:spPr>
      </p:pic>
      <p:pic>
        <p:nvPicPr>
          <p:cNvPr id="4107" name="Picture 11" descr="C:\Users\Alexander\Desktop\ЗАНЯТИЕ\Кораблик с катей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908720" y="-5932040"/>
            <a:ext cx="13035836" cy="9217024"/>
          </a:xfrm>
          <a:prstGeom prst="rect">
            <a:avLst/>
          </a:prstGeom>
          <a:noFill/>
        </p:spPr>
      </p:pic>
      <p:pic>
        <p:nvPicPr>
          <p:cNvPr id="4100" name="Picture 4" descr="C:\Users\Alexander\Desktop\ЗАНЯТИЕ\Море\Волны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149080"/>
            <a:ext cx="9252520" cy="25649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629 0.21783 C 0.7257 0.22361 0.6908 0.22801 0.65643 0.22801 C 0.62153 0.22801 0.59254 0.22361 0.5816 0.21783 C 0.56719 0.22361 0.53768 0.22801 0.50209 0.22801 C 0.46806 0.22801 0.43768 0.22361 0.42813 0.21783 C 0.41424 0.22361 0.38386 0.22801 0.34827 0.22801 C 0.31372 0.22801 0.27917 0.22361 0.26979 0.21783 C 0.25868 0.22361 0.22865 0.22801 0.18959 0.22801 C 0.16059 0.22801 0.12604 0.22361 0.11563 0.21783 C 0.10504 0.22361 0.07032 0.22801 0.03611 0.22801 C 0.00139 0.22801 -0.02777 0.22361 -0.03889 0.21783 C -0.05347 0.22361 -0.08246 0.22801 -0.11805 0.22801 C -0.15277 0.22801 -0.18298 0.22361 -0.19705 0.21783 C -0.20642 0.22361 -0.2368 0.22801 -0.271 0.22801 C -0.30659 0.22801 -0.34097 0.22361 -0.35034 0.21783 C -0.36128 0.22361 -0.3908 0.22801 -0.43038 0.22801 C -0.46493 0.22801 -0.49444 0.22361 -0.50399 0.21783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000" y="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xander\Desktop\ЗАНЯТИЕ\1. КАТЯ У ДОМИКА.jpg"/>
          <p:cNvPicPr>
            <a:picLocks noChangeAspect="1" noChangeArrowheads="1"/>
          </p:cNvPicPr>
          <p:nvPr/>
        </p:nvPicPr>
        <p:blipFill>
          <a:blip r:embed="rId2" cstate="print"/>
          <a:srcRect r="8534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lexander\Desktop\ЗАНЯТИЕ\Море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</p:spPr>
      </p:pic>
      <p:pic>
        <p:nvPicPr>
          <p:cNvPr id="2" name="Picture 11" descr="C:\Users\Alexander\Desktop\ЗАНЯТИЕ\Кораблик с катей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332656" y="1124744"/>
            <a:ext cx="7776864" cy="5498653"/>
          </a:xfrm>
          <a:prstGeom prst="rect">
            <a:avLst/>
          </a:prstGeom>
          <a:noFill/>
        </p:spPr>
      </p:pic>
      <p:pic>
        <p:nvPicPr>
          <p:cNvPr id="13315" name="Picture 3" descr="C:\Users\Alexander\Desktop\ЗАНЯТИЕ\Солнышко.png"/>
          <p:cNvPicPr>
            <a:picLocks noChangeAspect="1" noChangeArrowheads="1"/>
          </p:cNvPicPr>
          <p:nvPr/>
        </p:nvPicPr>
        <p:blipFill>
          <a:blip r:embed="rId4" cstate="print"/>
          <a:srcRect l="16065" t="7546" r="12116" b="7858"/>
          <a:stretch>
            <a:fillRect/>
          </a:stretch>
        </p:blipFill>
        <p:spPr bwMode="auto">
          <a:xfrm>
            <a:off x="6084168" y="116632"/>
            <a:ext cx="2952328" cy="2447324"/>
          </a:xfrm>
          <a:prstGeom prst="rect">
            <a:avLst/>
          </a:prstGeom>
          <a:noFill/>
        </p:spPr>
      </p:pic>
      <p:pic>
        <p:nvPicPr>
          <p:cNvPr id="13318" name="Picture 6" descr="C:\Users\Alexander\Desktop\ЗАНЯТИЕ\тучаa.png"/>
          <p:cNvPicPr>
            <a:picLocks noChangeAspect="1" noChangeArrowheads="1"/>
          </p:cNvPicPr>
          <p:nvPr/>
        </p:nvPicPr>
        <p:blipFill>
          <a:blip r:embed="rId5" cstate="print"/>
          <a:srcRect l="36124" t="23593" r="35904" b="49737"/>
          <a:stretch>
            <a:fillRect/>
          </a:stretch>
        </p:blipFill>
        <p:spPr bwMode="auto">
          <a:xfrm>
            <a:off x="5796136" y="1628800"/>
            <a:ext cx="2952328" cy="20746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lexander\Desktop\ЗАНЯТИЕ\Море2.jpg"/>
          <p:cNvPicPr>
            <a:picLocks noChangeAspect="1" noChangeArrowheads="1"/>
          </p:cNvPicPr>
          <p:nvPr/>
        </p:nvPicPr>
        <p:blipFill>
          <a:blip r:embed="rId2" cstate="print"/>
          <a:srcRect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11" descr="C:\Users\Alexander\Desktop\ЗАНЯТИЕ\Кораблик с катей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332656" y="1124744"/>
            <a:ext cx="7776864" cy="5498653"/>
          </a:xfrm>
          <a:prstGeom prst="rect">
            <a:avLst/>
          </a:prstGeom>
          <a:noFill/>
        </p:spPr>
      </p:pic>
      <p:pic>
        <p:nvPicPr>
          <p:cNvPr id="13315" name="Picture 3" descr="C:\Users\Alexander\Desktop\ЗАНЯТИЕ\Солнышко.png"/>
          <p:cNvPicPr>
            <a:picLocks noChangeAspect="1" noChangeArrowheads="1"/>
          </p:cNvPicPr>
          <p:nvPr/>
        </p:nvPicPr>
        <p:blipFill>
          <a:blip r:embed="rId4" cstate="print"/>
          <a:srcRect l="16065" t="7546" r="12116" b="7858"/>
          <a:stretch>
            <a:fillRect/>
          </a:stretch>
        </p:blipFill>
        <p:spPr bwMode="auto">
          <a:xfrm>
            <a:off x="6084168" y="116632"/>
            <a:ext cx="2952328" cy="2447324"/>
          </a:xfrm>
          <a:prstGeom prst="rect">
            <a:avLst/>
          </a:prstGeom>
          <a:noFill/>
        </p:spPr>
      </p:pic>
      <p:pic>
        <p:nvPicPr>
          <p:cNvPr id="13318" name="Picture 6" descr="C:\Users\Alexander\Desktop\ЗАНЯТИЕ\тучаa.png"/>
          <p:cNvPicPr>
            <a:picLocks noChangeAspect="1" noChangeArrowheads="1"/>
          </p:cNvPicPr>
          <p:nvPr/>
        </p:nvPicPr>
        <p:blipFill>
          <a:blip r:embed="rId5" cstate="print"/>
          <a:srcRect l="36124" t="23593" r="35904" b="49737"/>
          <a:stretch>
            <a:fillRect/>
          </a:stretch>
        </p:blipFill>
        <p:spPr bwMode="auto">
          <a:xfrm>
            <a:off x="5796136" y="1628800"/>
            <a:ext cx="2952328" cy="20746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lexander\Desktop\ЗАНЯТИЕ\Бурлящее мор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876" cy="6858000"/>
          </a:xfrm>
          <a:prstGeom prst="rect">
            <a:avLst/>
          </a:prstGeom>
          <a:noFill/>
        </p:spPr>
      </p:pic>
      <p:pic>
        <p:nvPicPr>
          <p:cNvPr id="5125" name="Picture 5" descr="C:\Users\Alexander\Desktop\ЗАНЯТИЕ\Кораблик с катей(испуг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1608788"/>
            <a:ext cx="7424074" cy="5249212"/>
          </a:xfrm>
          <a:prstGeom prst="rect">
            <a:avLst/>
          </a:prstGeom>
          <a:noFill/>
        </p:spPr>
      </p:pic>
      <p:pic>
        <p:nvPicPr>
          <p:cNvPr id="5123" name="Picture 3" descr="C:\Users\Alexander\Desktop\ЗАНЯТИЕ\Дракон\1_простой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60705" y="0"/>
            <a:ext cx="7297001" cy="5472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lexander\Desktop\ЗАНЯТИЕ\Бурлящее мор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7343"/>
          </a:xfrm>
          <a:prstGeom prst="rect">
            <a:avLst/>
          </a:prstGeom>
          <a:noFill/>
        </p:spPr>
      </p:pic>
      <p:pic>
        <p:nvPicPr>
          <p:cNvPr id="6147" name="Picture 3" descr="C:\Users\Alexander\Desktop\ЗАНЯТИЕ\Дракон\тело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2118" y="2276872"/>
            <a:ext cx="6881882" cy="4581128"/>
          </a:xfrm>
          <a:prstGeom prst="rect">
            <a:avLst/>
          </a:prstGeom>
          <a:noFill/>
        </p:spPr>
      </p:pic>
      <p:pic>
        <p:nvPicPr>
          <p:cNvPr id="6148" name="Picture 4" descr="C:\Users\Alexander\Desktop\ЗАНЯТИЕ\Дракон\Хвост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1534" y="3861048"/>
            <a:ext cx="4020426" cy="2232248"/>
          </a:xfrm>
          <a:prstGeom prst="rect">
            <a:avLst/>
          </a:prstGeom>
          <a:noFill/>
        </p:spPr>
      </p:pic>
      <p:pic>
        <p:nvPicPr>
          <p:cNvPr id="6149" name="Picture 5" descr="C:\Users\Alexander\Desktop\ЗАНЯТИЕ\Дракон\Зла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96656" flipH="1">
            <a:off x="4776360" y="158535"/>
            <a:ext cx="1944216" cy="2276724"/>
          </a:xfrm>
          <a:prstGeom prst="rect">
            <a:avLst/>
          </a:prstGeom>
          <a:noFill/>
        </p:spPr>
      </p:pic>
      <p:pic>
        <p:nvPicPr>
          <p:cNvPr id="6" name="Picture 5" descr="C:\Users\Alexander\Desktop\ЗАНЯТИЕ\Дракон\Злая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8619012" flipH="1">
            <a:off x="3020697" y="933736"/>
            <a:ext cx="1989012" cy="2329181"/>
          </a:xfrm>
          <a:prstGeom prst="rect">
            <a:avLst/>
          </a:prstGeom>
          <a:noFill/>
        </p:spPr>
      </p:pic>
      <p:pic>
        <p:nvPicPr>
          <p:cNvPr id="7" name="Picture 5" descr="C:\Users\Alexander\Desktop\ЗАНЯТИЕ\Дракон\Злая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4128200">
            <a:off x="6237231" y="838577"/>
            <a:ext cx="1717474" cy="22767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lexander\Desktop\ЗАНЯТИЕ\Бурлящее мор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7343"/>
          </a:xfrm>
          <a:prstGeom prst="rect">
            <a:avLst/>
          </a:prstGeom>
          <a:noFill/>
        </p:spPr>
      </p:pic>
      <p:pic>
        <p:nvPicPr>
          <p:cNvPr id="6147" name="Picture 3" descr="C:\Users\Alexander\Desktop\ЗАНЯТИЕ\Дракон\тело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2118" y="2276872"/>
            <a:ext cx="6881882" cy="4581128"/>
          </a:xfrm>
          <a:prstGeom prst="rect">
            <a:avLst/>
          </a:prstGeom>
          <a:noFill/>
        </p:spPr>
      </p:pic>
      <p:pic>
        <p:nvPicPr>
          <p:cNvPr id="6148" name="Picture 4" descr="C:\Users\Alexander\Desktop\ЗАНЯТИЕ\Дракон\Хвост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1534" y="3861048"/>
            <a:ext cx="4020426" cy="2232248"/>
          </a:xfrm>
          <a:prstGeom prst="rect">
            <a:avLst/>
          </a:prstGeom>
          <a:noFill/>
        </p:spPr>
      </p:pic>
      <p:pic>
        <p:nvPicPr>
          <p:cNvPr id="6149" name="Picture 5" descr="C:\Users\Alexander\Desktop\ЗАНЯТИЕ\Дракон\Зла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96656" flipH="1">
            <a:off x="4776360" y="158535"/>
            <a:ext cx="1944216" cy="2276724"/>
          </a:xfrm>
          <a:prstGeom prst="rect">
            <a:avLst/>
          </a:prstGeom>
          <a:noFill/>
        </p:spPr>
      </p:pic>
      <p:pic>
        <p:nvPicPr>
          <p:cNvPr id="6" name="Picture 5" descr="C:\Users\Alexander\Desktop\ЗАНЯТИЕ\Дракон\Злая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8619012" flipH="1">
            <a:off x="3020697" y="933736"/>
            <a:ext cx="1989012" cy="2329181"/>
          </a:xfrm>
          <a:prstGeom prst="rect">
            <a:avLst/>
          </a:prstGeom>
          <a:noFill/>
        </p:spPr>
      </p:pic>
      <p:pic>
        <p:nvPicPr>
          <p:cNvPr id="8194" name="Picture 2" descr="C:\Users\Alexander\Desktop\ЗАНЯТИЕ\Дракон\добрая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528330">
            <a:off x="6174089" y="466146"/>
            <a:ext cx="2211287" cy="2592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lexander\Desktop\ЗАНЯТИЕ\Бурлящее мор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7343"/>
          </a:xfrm>
          <a:prstGeom prst="rect">
            <a:avLst/>
          </a:prstGeom>
          <a:noFill/>
        </p:spPr>
      </p:pic>
      <p:pic>
        <p:nvPicPr>
          <p:cNvPr id="6147" name="Picture 3" descr="C:\Users\Alexander\Desktop\ЗАНЯТИЕ\Дракон\тело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2118" y="2276872"/>
            <a:ext cx="6881882" cy="4581128"/>
          </a:xfrm>
          <a:prstGeom prst="rect">
            <a:avLst/>
          </a:prstGeom>
          <a:noFill/>
        </p:spPr>
      </p:pic>
      <p:pic>
        <p:nvPicPr>
          <p:cNvPr id="6148" name="Picture 4" descr="C:\Users\Alexander\Desktop\ЗАНЯТИЕ\Дракон\Хвост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1534" y="3861048"/>
            <a:ext cx="4020426" cy="2232248"/>
          </a:xfrm>
          <a:prstGeom prst="rect">
            <a:avLst/>
          </a:prstGeom>
          <a:noFill/>
        </p:spPr>
      </p:pic>
      <p:pic>
        <p:nvPicPr>
          <p:cNvPr id="6149" name="Picture 5" descr="C:\Users\Alexander\Desktop\ЗАНЯТИЕ\Дракон\Зла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96656" flipH="1">
            <a:off x="4776360" y="158535"/>
            <a:ext cx="1944216" cy="2276724"/>
          </a:xfrm>
          <a:prstGeom prst="rect">
            <a:avLst/>
          </a:prstGeom>
          <a:noFill/>
        </p:spPr>
      </p:pic>
      <p:pic>
        <p:nvPicPr>
          <p:cNvPr id="6" name="Picture 5" descr="C:\Users\Alexander\Desktop\ЗАНЯТИЕ\Дракон\Злая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8619012" flipH="1">
            <a:off x="3020697" y="933736"/>
            <a:ext cx="1989012" cy="2329181"/>
          </a:xfrm>
          <a:prstGeom prst="rect">
            <a:avLst/>
          </a:prstGeom>
          <a:noFill/>
        </p:spPr>
      </p:pic>
      <p:pic>
        <p:nvPicPr>
          <p:cNvPr id="7170" name="Picture 2" descr="C:\Users\Alexander\Desktop\ЗАНЯТИЕ\Дракон\Простая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368634" flipH="1">
            <a:off x="5977077" y="451649"/>
            <a:ext cx="2232248" cy="24981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lexander\Desktop\ЗАНЯТИЕ\Бурлящее мор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7343"/>
          </a:xfrm>
          <a:prstGeom prst="rect">
            <a:avLst/>
          </a:prstGeom>
          <a:noFill/>
        </p:spPr>
      </p:pic>
      <p:pic>
        <p:nvPicPr>
          <p:cNvPr id="6147" name="Picture 3" descr="C:\Users\Alexander\Desktop\ЗАНЯТИЕ\Дракон\тело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2118" y="2276872"/>
            <a:ext cx="6881882" cy="4581128"/>
          </a:xfrm>
          <a:prstGeom prst="rect">
            <a:avLst/>
          </a:prstGeom>
          <a:noFill/>
        </p:spPr>
      </p:pic>
      <p:pic>
        <p:nvPicPr>
          <p:cNvPr id="6148" name="Picture 4" descr="C:\Users\Alexander\Desktop\ЗАНЯТИЕ\Дракон\Хвост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1534" y="3861048"/>
            <a:ext cx="4020426" cy="2232248"/>
          </a:xfrm>
          <a:prstGeom prst="rect">
            <a:avLst/>
          </a:prstGeom>
          <a:noFill/>
        </p:spPr>
      </p:pic>
      <p:pic>
        <p:nvPicPr>
          <p:cNvPr id="6" name="Picture 5" descr="C:\Users\Alexander\Desktop\ЗАНЯТИЕ\Дракон\Зла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8619012" flipH="1">
            <a:off x="3020697" y="933736"/>
            <a:ext cx="1989012" cy="2329181"/>
          </a:xfrm>
          <a:prstGeom prst="rect">
            <a:avLst/>
          </a:prstGeom>
          <a:noFill/>
        </p:spPr>
      </p:pic>
      <p:pic>
        <p:nvPicPr>
          <p:cNvPr id="7170" name="Picture 2" descr="C:\Users\Alexander\Desktop\ЗАНЯТИЕ\Дракон\Простая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368634" flipH="1">
            <a:off x="5977077" y="451649"/>
            <a:ext cx="2232248" cy="2498187"/>
          </a:xfrm>
          <a:prstGeom prst="rect">
            <a:avLst/>
          </a:prstGeom>
          <a:noFill/>
        </p:spPr>
      </p:pic>
      <p:pic>
        <p:nvPicPr>
          <p:cNvPr id="9218" name="Picture 2" descr="C:\Users\Alexander\Desktop\ЗАНЯТИЕ\Дракон\добрая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428371" flipH="1">
            <a:off x="4063760" y="15893"/>
            <a:ext cx="2037669" cy="23772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lexander\Desktop\ЗАНЯТИЕ\Бурлящее мор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7343"/>
          </a:xfrm>
          <a:prstGeom prst="rect">
            <a:avLst/>
          </a:prstGeom>
          <a:noFill/>
        </p:spPr>
      </p:pic>
      <p:pic>
        <p:nvPicPr>
          <p:cNvPr id="6147" name="Picture 3" descr="C:\Users\Alexander\Desktop\ЗАНЯТИЕ\Дракон\тело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2118" y="2276872"/>
            <a:ext cx="6881882" cy="4581128"/>
          </a:xfrm>
          <a:prstGeom prst="rect">
            <a:avLst/>
          </a:prstGeom>
          <a:noFill/>
        </p:spPr>
      </p:pic>
      <p:pic>
        <p:nvPicPr>
          <p:cNvPr id="6148" name="Picture 4" descr="C:\Users\Alexander\Desktop\ЗАНЯТИЕ\Дракон\Хвост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1534" y="3861048"/>
            <a:ext cx="4020426" cy="2232248"/>
          </a:xfrm>
          <a:prstGeom prst="rect">
            <a:avLst/>
          </a:prstGeom>
          <a:noFill/>
        </p:spPr>
      </p:pic>
      <p:pic>
        <p:nvPicPr>
          <p:cNvPr id="6" name="Picture 5" descr="C:\Users\Alexander\Desktop\ЗАНЯТИЕ\Дракон\Зла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8619012" flipH="1">
            <a:off x="3020697" y="933736"/>
            <a:ext cx="1989012" cy="2329181"/>
          </a:xfrm>
          <a:prstGeom prst="rect">
            <a:avLst/>
          </a:prstGeom>
          <a:noFill/>
        </p:spPr>
      </p:pic>
      <p:pic>
        <p:nvPicPr>
          <p:cNvPr id="7170" name="Picture 2" descr="C:\Users\Alexander\Desktop\ЗАНЯТИЕ\Дракон\Простая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368634" flipH="1">
            <a:off x="5977077" y="451649"/>
            <a:ext cx="2232248" cy="2498187"/>
          </a:xfrm>
          <a:prstGeom prst="rect">
            <a:avLst/>
          </a:prstGeom>
          <a:noFill/>
        </p:spPr>
      </p:pic>
      <p:pic>
        <p:nvPicPr>
          <p:cNvPr id="10242" name="Picture 2" descr="C:\Users\Alexander\Desktop\ЗАНЯТИЕ\Дракон\Простая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333604">
            <a:off x="3970599" y="6211"/>
            <a:ext cx="2304256" cy="25616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lexander\Desktop\ЗАНЯТИЕ\Бурлящее мор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7343"/>
          </a:xfrm>
          <a:prstGeom prst="rect">
            <a:avLst/>
          </a:prstGeom>
          <a:noFill/>
        </p:spPr>
      </p:pic>
      <p:pic>
        <p:nvPicPr>
          <p:cNvPr id="6147" name="Picture 3" descr="C:\Users\Alexander\Desktop\ЗАНЯТИЕ\Дракон\тело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2118" y="2276872"/>
            <a:ext cx="6881882" cy="4581128"/>
          </a:xfrm>
          <a:prstGeom prst="rect">
            <a:avLst/>
          </a:prstGeom>
          <a:noFill/>
        </p:spPr>
      </p:pic>
      <p:pic>
        <p:nvPicPr>
          <p:cNvPr id="6148" name="Picture 4" descr="C:\Users\Alexander\Desktop\ЗАНЯТИЕ\Дракон\Хвост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1534" y="3861048"/>
            <a:ext cx="4020426" cy="2232248"/>
          </a:xfrm>
          <a:prstGeom prst="rect">
            <a:avLst/>
          </a:prstGeom>
          <a:noFill/>
        </p:spPr>
      </p:pic>
      <p:pic>
        <p:nvPicPr>
          <p:cNvPr id="7170" name="Picture 2" descr="C:\Users\Alexander\Desktop\ЗАНЯТИЕ\Дракон\Проста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368634" flipH="1">
            <a:off x="5977077" y="451649"/>
            <a:ext cx="2232248" cy="2498187"/>
          </a:xfrm>
          <a:prstGeom prst="rect">
            <a:avLst/>
          </a:prstGeom>
          <a:noFill/>
        </p:spPr>
      </p:pic>
      <p:pic>
        <p:nvPicPr>
          <p:cNvPr id="10242" name="Picture 2" descr="C:\Users\Alexander\Desktop\ЗАНЯТИЕ\Дракон\Простая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33604">
            <a:off x="3970599" y="6211"/>
            <a:ext cx="2304256" cy="2561694"/>
          </a:xfrm>
          <a:prstGeom prst="rect">
            <a:avLst/>
          </a:prstGeom>
          <a:noFill/>
        </p:spPr>
      </p:pic>
      <p:pic>
        <p:nvPicPr>
          <p:cNvPr id="11266" name="Picture 2" descr="C:\Users\Alexander\Desktop\ЗАНЯТИЕ\Дракон\добрая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235836" flipH="1">
            <a:off x="2298030" y="598231"/>
            <a:ext cx="2406488" cy="2876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lexander\Desktop\ЗАНЯТИЕ\Бурлящее мор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7343"/>
          </a:xfrm>
          <a:prstGeom prst="rect">
            <a:avLst/>
          </a:prstGeom>
          <a:noFill/>
        </p:spPr>
      </p:pic>
      <p:pic>
        <p:nvPicPr>
          <p:cNvPr id="6147" name="Picture 3" descr="C:\Users\Alexander\Desktop\ЗАНЯТИЕ\Дракон\тело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2118" y="2276872"/>
            <a:ext cx="6881882" cy="4581128"/>
          </a:xfrm>
          <a:prstGeom prst="rect">
            <a:avLst/>
          </a:prstGeom>
          <a:noFill/>
        </p:spPr>
      </p:pic>
      <p:pic>
        <p:nvPicPr>
          <p:cNvPr id="6148" name="Picture 4" descr="C:\Users\Alexander\Desktop\ЗАНЯТИЕ\Дракон\Хвост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1534" y="3861048"/>
            <a:ext cx="4020426" cy="2232248"/>
          </a:xfrm>
          <a:prstGeom prst="rect">
            <a:avLst/>
          </a:prstGeom>
          <a:noFill/>
        </p:spPr>
      </p:pic>
      <p:pic>
        <p:nvPicPr>
          <p:cNvPr id="7170" name="Picture 2" descr="C:\Users\Alexander\Desktop\ЗАНЯТИЕ\Дракон\Проста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368634" flipH="1">
            <a:off x="5977077" y="451649"/>
            <a:ext cx="2232248" cy="2498187"/>
          </a:xfrm>
          <a:prstGeom prst="rect">
            <a:avLst/>
          </a:prstGeom>
          <a:noFill/>
        </p:spPr>
      </p:pic>
      <p:pic>
        <p:nvPicPr>
          <p:cNvPr id="10242" name="Picture 2" descr="C:\Users\Alexander\Desktop\ЗАНЯТИЕ\Дракон\Простая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33604">
            <a:off x="3970599" y="6211"/>
            <a:ext cx="2304256" cy="2561694"/>
          </a:xfrm>
          <a:prstGeom prst="rect">
            <a:avLst/>
          </a:prstGeom>
          <a:noFill/>
        </p:spPr>
      </p:pic>
      <p:pic>
        <p:nvPicPr>
          <p:cNvPr id="8" name="Picture 2" descr="C:\Users\Alexander\Desktop\ЗАНЯТИЕ\Дракон\Простая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9784700">
            <a:off x="2468137" y="1026725"/>
            <a:ext cx="2304256" cy="25616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lexander\Desktop\ЗАНЯТИЕ\островок.jpg"/>
          <p:cNvPicPr>
            <a:picLocks noChangeAspect="1" noChangeArrowheads="1"/>
          </p:cNvPicPr>
          <p:nvPr/>
        </p:nvPicPr>
        <p:blipFill>
          <a:blip r:embed="rId2" cstate="print"/>
          <a:srcRect l="359" r="10844"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pic>
        <p:nvPicPr>
          <p:cNvPr id="3075" name="Picture 3" descr="C:\Users\Alexander\Desktop\ЗАНЯТИЕ\Катя сидит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-180528" y="2132856"/>
            <a:ext cx="3420110" cy="496855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07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07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lexander\Desktop\ЗАНЯТИЕ\Бурлящее мор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7343"/>
          </a:xfrm>
          <a:prstGeom prst="rect">
            <a:avLst/>
          </a:prstGeom>
          <a:noFill/>
        </p:spPr>
      </p:pic>
      <p:pic>
        <p:nvPicPr>
          <p:cNvPr id="6147" name="Picture 3" descr="C:\Users\Alexander\Desktop\ЗАНЯТИЕ\Дракон\тело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2118" y="2276872"/>
            <a:ext cx="6881882" cy="4581128"/>
          </a:xfrm>
          <a:prstGeom prst="rect">
            <a:avLst/>
          </a:prstGeom>
          <a:noFill/>
        </p:spPr>
      </p:pic>
      <p:pic>
        <p:nvPicPr>
          <p:cNvPr id="6148" name="Picture 4" descr="C:\Users\Alexander\Desktop\ЗАНЯТИЕ\Дракон\Хвост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010213" y="3501008"/>
            <a:ext cx="4020426" cy="2232248"/>
          </a:xfrm>
          <a:prstGeom prst="rect">
            <a:avLst/>
          </a:prstGeom>
          <a:noFill/>
        </p:spPr>
      </p:pic>
      <p:pic>
        <p:nvPicPr>
          <p:cNvPr id="12290" name="Picture 2" descr="C:\Users\Alexander\Desktop\ЗАНЯТИЕ\Дракон\добра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496540">
            <a:off x="6089810" y="529507"/>
            <a:ext cx="2182466" cy="2558501"/>
          </a:xfrm>
          <a:prstGeom prst="rect">
            <a:avLst/>
          </a:prstGeom>
          <a:noFill/>
        </p:spPr>
      </p:pic>
      <p:pic>
        <p:nvPicPr>
          <p:cNvPr id="9" name="Picture 2" descr="C:\Users\Alexander\Desktop\ЗАНЯТИЕ\Дракон\добрая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496540" flipH="1">
            <a:off x="4527661" y="-162239"/>
            <a:ext cx="2048680" cy="2558501"/>
          </a:xfrm>
          <a:prstGeom prst="rect">
            <a:avLst/>
          </a:prstGeom>
          <a:noFill/>
        </p:spPr>
      </p:pic>
      <p:pic>
        <p:nvPicPr>
          <p:cNvPr id="10" name="Picture 2" descr="C:\Users\Alexander\Desktop\ЗАНЯТИЕ\Дракон\добрая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211425" flipH="1">
            <a:off x="2688091" y="920335"/>
            <a:ext cx="2048680" cy="2558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559 0.04745 C 0.23559 0.05324 0.23559 0.05787 0.23576 0.05787 C 0.23611 0.05787 0.23628 0.05324 0.23628 0.04745 C 0.23646 0.05324 0.23663 0.05787 0.23681 0.05787 C 0.23698 0.05787 0.23715 0.05324 0.23733 0.04745 C 0.23733 0.05324 0.2375 0.05787 0.23785 0.05787 C 0.23802 0.05787 0.23819 0.05324 0.23819 0.04745 C 0.23837 0.05324 0.23854 0.05787 0.23872 0.05787 C 0.23889 0.05787 0.23924 0.05324 0.23924 0.04745 C 0.23924 0.05324 0.23958 0.05787 0.23976 0.05787 C 0.23993 0.05787 0.2401 0.05324 0.24028 0.04745 C 0.24028 0.05324 0.24045 0.05787 0.24063 0.05787 C 0.24097 0.05787 0.24115 0.05324 0.24115 0.04745 C 0.24132 0.05324 0.24149 0.05787 0.24167 0.05787 C 0.24184 0.05787 0.24219 0.05324 0.24219 0.04745 C 0.24219 0.05324 0.24236 0.05787 0.24271 0.05787 C 0.24288 0.05787 0.24306 0.05324 0.24323 0.04745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C:\Users\Alexander\Desktop\ЗАНЯТИЕ\волны текстур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</p:spPr>
      </p:pic>
      <p:pic>
        <p:nvPicPr>
          <p:cNvPr id="4102" name="Picture 6" descr="C:\Users\Alexander\Desktop\ЗАНЯТИЕ\Море\Волны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12776"/>
            <a:ext cx="9501142" cy="2088232"/>
          </a:xfrm>
          <a:prstGeom prst="rect">
            <a:avLst/>
          </a:prstGeom>
          <a:noFill/>
        </p:spPr>
      </p:pic>
      <p:pic>
        <p:nvPicPr>
          <p:cNvPr id="4107" name="Picture 11" descr="C:\Users\Alexander\Desktop\ЗАНЯТИЕ\Кораблик с катей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908720" y="-5932040"/>
            <a:ext cx="13035836" cy="9217024"/>
          </a:xfrm>
          <a:prstGeom prst="rect">
            <a:avLst/>
          </a:prstGeom>
          <a:noFill/>
        </p:spPr>
      </p:pic>
      <p:pic>
        <p:nvPicPr>
          <p:cNvPr id="4100" name="Picture 4" descr="C:\Users\Alexander\Desktop\ЗАНЯТИЕ\Море\Волны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149080"/>
            <a:ext cx="9252520" cy="25649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629 0.21783 C 0.7257 0.22361 0.6908 0.22801 0.65643 0.22801 C 0.62153 0.22801 0.59254 0.22361 0.5816 0.21783 C 0.56719 0.22361 0.53768 0.22801 0.50209 0.22801 C 0.46806 0.22801 0.43768 0.22361 0.42813 0.21783 C 0.41424 0.22361 0.38386 0.22801 0.34827 0.22801 C 0.31372 0.22801 0.27917 0.22361 0.26979 0.21783 C 0.25868 0.22361 0.22865 0.22801 0.18959 0.22801 C 0.16059 0.22801 0.12604 0.22361 0.11563 0.21783 C 0.10504 0.22361 0.07032 0.22801 0.03611 0.22801 C 0.00139 0.22801 -0.02777 0.22361 -0.03889 0.21783 C -0.05347 0.22361 -0.08246 0.22801 -0.11805 0.22801 C -0.15277 0.22801 -0.18298 0.22361 -0.19705 0.21783 C -0.20642 0.22361 -0.2368 0.22801 -0.271 0.22801 C -0.30659 0.22801 -0.34097 0.22361 -0.35034 0.21783 C -0.36128 0.22361 -0.3908 0.22801 -0.43038 0.22801 C -0.46493 0.22801 -0.49444 0.22361 -0.50399 0.21783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000" y="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lexander\Desktop\ЗАНЯТИЕ\Катя плачет.png"/>
          <p:cNvPicPr>
            <a:picLocks noChangeAspect="1" noChangeArrowheads="1"/>
          </p:cNvPicPr>
          <p:nvPr/>
        </p:nvPicPr>
        <p:blipFill>
          <a:blip r:embed="rId2" cstate="print"/>
          <a:srcRect r="1733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lexander\Desktop\ЗАНЯТИЕ\Катя не плачет.jpg"/>
          <p:cNvPicPr>
            <a:picLocks noChangeAspect="1" noChangeArrowheads="1"/>
          </p:cNvPicPr>
          <p:nvPr/>
        </p:nvPicPr>
        <p:blipFill>
          <a:blip r:embed="rId2" cstate="print"/>
          <a:srcRect r="4000"/>
          <a:stretch>
            <a:fillRect/>
          </a:stretch>
        </p:blipFill>
        <p:spPr bwMode="auto">
          <a:xfrm>
            <a:off x="0" y="0"/>
            <a:ext cx="9144000" cy="7019926"/>
          </a:xfrm>
          <a:prstGeom prst="rect">
            <a:avLst/>
          </a:prstGeom>
          <a:noFill/>
        </p:spPr>
      </p:pic>
      <p:pic>
        <p:nvPicPr>
          <p:cNvPr id="15363" name="Picture 3" descr="C:\Users\Alexander\Desktop\ЗАНЯТИЕ\Звездочки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0"/>
            <a:ext cx="1247775" cy="1133475"/>
          </a:xfrm>
          <a:prstGeom prst="rect">
            <a:avLst/>
          </a:prstGeom>
          <a:noFill/>
        </p:spPr>
      </p:pic>
      <p:pic>
        <p:nvPicPr>
          <p:cNvPr id="4" name="Picture 3" descr="C:\Users\Alexander\Desktop\ЗАНЯТИЕ\Звездочки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342889">
            <a:off x="5221712" y="599089"/>
            <a:ext cx="1247775" cy="1133475"/>
          </a:xfrm>
          <a:prstGeom prst="rect">
            <a:avLst/>
          </a:prstGeom>
          <a:noFill/>
        </p:spPr>
      </p:pic>
      <p:pic>
        <p:nvPicPr>
          <p:cNvPr id="5" name="Picture 3" descr="C:\Users\Alexander\Desktop\ЗАНЯТИЕ\Звездочки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789927">
            <a:off x="5924431" y="-222667"/>
            <a:ext cx="1247775" cy="1133475"/>
          </a:xfrm>
          <a:prstGeom prst="rect">
            <a:avLst/>
          </a:prstGeom>
          <a:noFill/>
        </p:spPr>
      </p:pic>
      <p:pic>
        <p:nvPicPr>
          <p:cNvPr id="6" name="Picture 3" descr="C:\Users\Alexander\Desktop\ЗАНЯТИЕ\Звездочки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521634">
            <a:off x="6364655" y="1039210"/>
            <a:ext cx="1247775" cy="1133475"/>
          </a:xfrm>
          <a:prstGeom prst="rect">
            <a:avLst/>
          </a:prstGeom>
          <a:noFill/>
        </p:spPr>
      </p:pic>
      <p:pic>
        <p:nvPicPr>
          <p:cNvPr id="7" name="Picture 3" descr="C:\Users\Alexander\Desktop\ЗАНЯТИЕ\Звездочки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99743">
            <a:off x="4186934" y="1176920"/>
            <a:ext cx="1247775" cy="1133475"/>
          </a:xfrm>
          <a:prstGeom prst="rect">
            <a:avLst/>
          </a:prstGeom>
          <a:noFill/>
        </p:spPr>
      </p:pic>
      <p:pic>
        <p:nvPicPr>
          <p:cNvPr id="8" name="Picture 3" descr="C:\Users\Alexander\Desktop\ЗАНЯТИЕ\Звездочки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711561">
            <a:off x="7553412" y="134279"/>
            <a:ext cx="1247775" cy="1133475"/>
          </a:xfrm>
          <a:prstGeom prst="rect">
            <a:avLst/>
          </a:prstGeom>
          <a:noFill/>
        </p:spPr>
      </p:pic>
      <p:pic>
        <p:nvPicPr>
          <p:cNvPr id="12" name="Picture 3" descr="C:\Users\Alexander\Desktop\ЗАНЯТИЕ\Звездочки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079638">
            <a:off x="1596314" y="-35461"/>
            <a:ext cx="1418959" cy="1288978"/>
          </a:xfrm>
          <a:prstGeom prst="rect">
            <a:avLst/>
          </a:prstGeom>
          <a:noFill/>
        </p:spPr>
      </p:pic>
      <p:pic>
        <p:nvPicPr>
          <p:cNvPr id="9" name="Picture 3" descr="C:\Users\Alexander\Desktop\ЗАНЯТИЕ\Звездочки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59935">
            <a:off x="7630430" y="1820347"/>
            <a:ext cx="1247775" cy="1133475"/>
          </a:xfrm>
          <a:prstGeom prst="rect">
            <a:avLst/>
          </a:prstGeom>
          <a:noFill/>
        </p:spPr>
      </p:pic>
      <p:pic>
        <p:nvPicPr>
          <p:cNvPr id="10" name="Picture 3" descr="C:\Users\Alexander\Desktop\ЗАНЯТИЕ\Звездочки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64523">
            <a:off x="6420851" y="2268795"/>
            <a:ext cx="1418959" cy="1288978"/>
          </a:xfrm>
          <a:prstGeom prst="rect">
            <a:avLst/>
          </a:prstGeom>
          <a:noFill/>
        </p:spPr>
      </p:pic>
      <p:pic>
        <p:nvPicPr>
          <p:cNvPr id="11" name="Picture 3" descr="C:\Users\Alexander\Desktop\ЗАНЯТИЕ\Звездочки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64523">
            <a:off x="120658" y="-35461"/>
            <a:ext cx="1418959" cy="1288978"/>
          </a:xfrm>
          <a:prstGeom prst="rect">
            <a:avLst/>
          </a:prstGeom>
          <a:noFill/>
        </p:spPr>
      </p:pic>
      <p:pic>
        <p:nvPicPr>
          <p:cNvPr id="13" name="Picture 3" descr="C:\Users\Alexander\Desktop\ЗАНЯТИЕ\Звездочки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64523">
            <a:off x="2020744" y="1271120"/>
            <a:ext cx="1329373" cy="1207598"/>
          </a:xfrm>
          <a:prstGeom prst="rect">
            <a:avLst/>
          </a:prstGeom>
          <a:noFill/>
        </p:spPr>
      </p:pic>
      <p:pic>
        <p:nvPicPr>
          <p:cNvPr id="14" name="Picture 3" descr="C:\Users\Alexander\Desktop\ЗАНЯТИЕ\Звездочки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64523">
            <a:off x="-59870" y="1692730"/>
            <a:ext cx="1418959" cy="1288978"/>
          </a:xfrm>
          <a:prstGeom prst="rect">
            <a:avLst/>
          </a:prstGeom>
          <a:noFill/>
        </p:spPr>
      </p:pic>
      <p:pic>
        <p:nvPicPr>
          <p:cNvPr id="15" name="Picture 3" descr="C:\Users\Alexander\Desktop\ЗАНЯТИЕ\Звездочки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99743">
            <a:off x="5123038" y="2257040"/>
            <a:ext cx="1247775" cy="1133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lexander\Desktop\для занятия\astvolga.jpg"/>
          <p:cNvPicPr>
            <a:picLocks noChangeAspect="1" noChangeArrowheads="1"/>
          </p:cNvPicPr>
          <p:nvPr/>
        </p:nvPicPr>
        <p:blipFill>
          <a:blip r:embed="rId2" cstate="print"/>
          <a:srcRect t="5347" r="1171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11" descr="C:\Users\Alexander\Desktop\ЗАНЯТИЕ\Кораблик с катей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923928" y="2708920"/>
            <a:ext cx="3960440" cy="2918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:\фасад дет. центра 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46528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-180528" y="5661248"/>
            <a:ext cx="9649072" cy="119675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xander\Desktop\ЗАНЯТИЕ\КАТЯ И ДЕТ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648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lexander\Desktop\ЗАНЯТИЕ\Играют.jpg"/>
          <p:cNvPicPr>
            <a:picLocks noChangeAspect="1" noChangeArrowheads="1"/>
          </p:cNvPicPr>
          <p:nvPr/>
        </p:nvPicPr>
        <p:blipFill>
          <a:blip r:embed="rId2" cstate="print"/>
          <a:srcRect r="1733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lexander\Desktop\ЗАНЯТИЕ\Русалка.jpg"/>
          <p:cNvPicPr>
            <a:picLocks noChangeAspect="1" noChangeArrowheads="1"/>
          </p:cNvPicPr>
          <p:nvPr/>
        </p:nvPicPr>
        <p:blipFill>
          <a:blip r:embed="rId2" cstate="print"/>
          <a:srcRect r="17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lexander\Desktop\ЗАНЯТИЕ\_ЗАСТАВКА ОСТРО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 descr="C:\Users\Alexander\Desktop\ЗАНЯТИЕ\Катя сидит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3640" y="2164700"/>
            <a:ext cx="3060848" cy="4693300"/>
          </a:xfrm>
          <a:prstGeom prst="rect">
            <a:avLst/>
          </a:prstGeom>
          <a:noFill/>
        </p:spPr>
      </p:pic>
      <p:pic>
        <p:nvPicPr>
          <p:cNvPr id="4100" name="Picture 4" descr="C:\Users\Alexander\Desktop\ЗАНЯТИЕ\Птичк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302317"/>
            <a:ext cx="4824536" cy="35556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lexander\Desktop\ЗАНЯТИЕ\Дети играю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4056"/>
            <a:ext cx="9177488" cy="5733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lexander\Desktop\для занятия\5e4c42c955a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928" cy="6858000"/>
          </a:xfrm>
          <a:prstGeom prst="rect">
            <a:avLst/>
          </a:prstGeom>
          <a:noFill/>
        </p:spPr>
      </p:pic>
      <p:pic>
        <p:nvPicPr>
          <p:cNvPr id="3" name="Picture 4" descr="C:\Users\Alexander\Desktop\ЗАНЯТИЕ\Птичк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6632" y="3501008"/>
            <a:ext cx="4824536" cy="35556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:\фасад дет. центра 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46528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-180528" y="5661248"/>
            <a:ext cx="9649072" cy="119675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</TotalTime>
  <Words>9</Words>
  <Application>Microsoft Office PowerPoint</Application>
  <PresentationFormat>Экран (4:3)</PresentationFormat>
  <Paragraphs>6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0" baseType="lpstr">
      <vt:lpstr>Arial</vt:lpstr>
      <vt:lpstr>Calibri</vt:lpstr>
      <vt:lpstr>Monotype Corsiva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RePack by SPecialiST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Alexander</dc:creator>
  <cp:lastModifiedBy>Александр</cp:lastModifiedBy>
  <cp:revision>51</cp:revision>
  <dcterms:created xsi:type="dcterms:W3CDTF">2014-09-21T07:15:18Z</dcterms:created>
  <dcterms:modified xsi:type="dcterms:W3CDTF">2016-10-24T09:23:28Z</dcterms:modified>
</cp:coreProperties>
</file>