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8" r:id="rId4"/>
    <p:sldId id="263" r:id="rId5"/>
    <p:sldId id="264" r:id="rId6"/>
    <p:sldId id="266" r:id="rId7"/>
    <p:sldId id="262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C000">
                <a:alpha val="83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196752"/>
            <a:ext cx="60537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Мир моих увлечений</a:t>
            </a:r>
          </a:p>
          <a:p>
            <a:pPr algn="ctr"/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  </a:t>
            </a:r>
          </a:p>
          <a:p>
            <a:pPr algn="ctr"/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мир детства, сказки и фантазии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332656"/>
            <a:ext cx="7289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детский сад «Аленький цветочек» п. Полотняный Завод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5373216"/>
            <a:ext cx="490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Воспитатель: Горюнова Ольга Ивановна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6381328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Октябрь 2016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5184" y="188640"/>
            <a:ext cx="58741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Мне нравится создавать сказку своими руками,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воплощать фантазии в жизнь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(я шью костюмы, вяжу и шью игрушки, занимаюсь квиллингом и …)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652866"/>
            <a:ext cx="1487611" cy="1985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93" y="4581128"/>
            <a:ext cx="2592679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81128"/>
            <a:ext cx="2664296" cy="199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24744"/>
            <a:ext cx="2304256" cy="328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124744"/>
            <a:ext cx="2088232" cy="3220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052736"/>
            <a:ext cx="2544762" cy="3395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96952"/>
            <a:ext cx="2733385" cy="362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867544" cy="4558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14984" cy="455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68330" y="4499828"/>
            <a:ext cx="190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Грибок - теремок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6228020"/>
            <a:ext cx="167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Глупый король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44371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836712"/>
            <a:ext cx="2880320" cy="5695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009132" cy="5309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7664" y="5013176"/>
            <a:ext cx="175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Мудрая ворона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5949280"/>
            <a:ext cx="167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- петушок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600400" cy="537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30614"/>
            <a:ext cx="4787577" cy="4141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47971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Вьюга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6021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Снежная королева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6672"/>
            <a:ext cx="2664296" cy="553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2952328" cy="563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5805264"/>
            <a:ext cx="189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Зайка беленький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5805264"/>
            <a:ext cx="221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Снеговик - почтовик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509962" cy="468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3509962" cy="468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79712" y="5085184"/>
            <a:ext cx="149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Петрушка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868144" y="105273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Пират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3509962" cy="468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3509962" cy="468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5157192"/>
            <a:ext cx="117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Гномик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124744"/>
            <a:ext cx="4098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Петушок – Золотой Гребешок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73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Юрий</cp:lastModifiedBy>
  <cp:revision>61</cp:revision>
  <dcterms:created xsi:type="dcterms:W3CDTF">2016-10-18T08:31:45Z</dcterms:created>
  <dcterms:modified xsi:type="dcterms:W3CDTF">2016-10-18T09:33:47Z</dcterms:modified>
</cp:coreProperties>
</file>