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42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47678" cy="640871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93974" cy="559632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60032"/>
            <a:ext cx="4176464" cy="557039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11" y="360487"/>
            <a:ext cx="8312061" cy="623686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693538" cy="6255221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Юрий</cp:lastModifiedBy>
  <cp:revision>7</cp:revision>
  <dcterms:created xsi:type="dcterms:W3CDTF">2016-10-15T10:46:15Z</dcterms:created>
  <dcterms:modified xsi:type="dcterms:W3CDTF">2016-10-15T10:52:57Z</dcterms:modified>
</cp:coreProperties>
</file>