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7" r:id="rId3"/>
    <p:sldId id="266" r:id="rId4"/>
    <p:sldId id="258" r:id="rId5"/>
    <p:sldId id="268" r:id="rId6"/>
    <p:sldId id="283" r:id="rId7"/>
    <p:sldId id="285" r:id="rId8"/>
    <p:sldId id="277" r:id="rId9"/>
    <p:sldId id="276" r:id="rId10"/>
    <p:sldId id="275" r:id="rId11"/>
    <p:sldId id="269" r:id="rId12"/>
    <p:sldId id="286" r:id="rId13"/>
    <p:sldId id="287" r:id="rId14"/>
    <p:sldId id="288" r:id="rId15"/>
    <p:sldId id="293" r:id="rId16"/>
    <p:sldId id="289" r:id="rId17"/>
    <p:sldId id="291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7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B3143-0C37-410E-AD49-5582BE583F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67F213-8CAE-4E29-8D2B-753714113928}">
      <dgm:prSet phldrT="[Текст]" custT="1"/>
      <dgm:spPr>
        <a:solidFill>
          <a:srgbClr val="92D050"/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dirty="0" smtClean="0">
              <a:solidFill>
                <a:schemeClr val="tx2">
                  <a:lumMod val="75000"/>
                </a:schemeClr>
              </a:solidFill>
            </a:rPr>
            <a:t>Цель проекта</a:t>
          </a:r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–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Взаимодействие ДОУ и родителей в процессе формирования нравственно-патриотических качеств детей старшего дошкольного возраста средствами экскурсий</a:t>
          </a:r>
          <a:endParaRPr lang="ru-RU" sz="2400" dirty="0" smtClean="0">
            <a:latin typeface="Times New Roman" pitchFamily="18" charset="0"/>
            <a:ea typeface="Calibri"/>
            <a:cs typeface="Times New Roman" pitchFamily="18" charset="0"/>
          </a:endParaRPr>
        </a:p>
        <a:p>
          <a:pPr defTabSz="1066800">
            <a:spcBef>
              <a:spcPct val="0"/>
            </a:spcBef>
          </a:pPr>
          <a:endParaRPr lang="ru-RU" sz="2400" dirty="0">
            <a:solidFill>
              <a:schemeClr val="tx2">
                <a:lumMod val="75000"/>
              </a:schemeClr>
            </a:solidFill>
          </a:endParaRPr>
        </a:p>
      </dgm:t>
    </dgm:pt>
    <dgm:pt modelId="{FB766A6F-5A6F-44CB-BEF0-824800EC7949}" type="parTrans" cxnId="{73D6367A-7F61-4242-9FE1-AAFE00DE1570}">
      <dgm:prSet/>
      <dgm:spPr/>
      <dgm:t>
        <a:bodyPr/>
        <a:lstStyle/>
        <a:p>
          <a:endParaRPr lang="ru-RU"/>
        </a:p>
      </dgm:t>
    </dgm:pt>
    <dgm:pt modelId="{5D87DA00-3E38-489C-AED1-37DE9686E455}" type="sibTrans" cxnId="{73D6367A-7F61-4242-9FE1-AAFE00DE1570}">
      <dgm:prSet/>
      <dgm:spPr/>
      <dgm:t>
        <a:bodyPr/>
        <a:lstStyle/>
        <a:p>
          <a:endParaRPr lang="ru-RU"/>
        </a:p>
      </dgm:t>
    </dgm:pt>
    <dgm:pt modelId="{4EEC527B-44CF-4942-BBB5-8B766F04B7C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i="1" dirty="0" smtClean="0">
              <a:solidFill>
                <a:schemeClr val="tx2">
                  <a:lumMod val="75000"/>
                </a:schemeClr>
              </a:solidFill>
            </a:rPr>
            <a:t>Объект проекта</a:t>
          </a:r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 – 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процесс формирования нравственно-патриотических качеств детей дошкольного возраста.</a:t>
          </a:r>
          <a:endParaRPr lang="ru-RU" sz="2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4994778-3D70-44B6-883B-DC831A6832B9}" type="parTrans" cxnId="{4231F1F7-0205-4226-904A-E3980EDFF5CD}">
      <dgm:prSet/>
      <dgm:spPr/>
      <dgm:t>
        <a:bodyPr/>
        <a:lstStyle/>
        <a:p>
          <a:endParaRPr lang="ru-RU"/>
        </a:p>
      </dgm:t>
    </dgm:pt>
    <dgm:pt modelId="{CEF9CFED-A113-4E3E-BA98-FB9324F5BFBA}" type="sibTrans" cxnId="{4231F1F7-0205-4226-904A-E3980EDFF5CD}">
      <dgm:prSet/>
      <dgm:spPr/>
      <dgm:t>
        <a:bodyPr/>
        <a:lstStyle/>
        <a:p>
          <a:endParaRPr lang="ru-RU"/>
        </a:p>
      </dgm:t>
    </dgm:pt>
    <dgm:pt modelId="{E6AD65C2-7980-4F55-A83E-918C2C1B993A}">
      <dgm:prSet phldrT="[Текст]" custT="1"/>
      <dgm:spPr>
        <a:solidFill>
          <a:srgbClr val="FFC000"/>
        </a:solidFill>
      </dgm:spPr>
      <dgm:t>
        <a:bodyPr/>
        <a:lstStyle/>
        <a:p>
          <a:pPr defTabSz="1066800">
            <a:spcBef>
              <a:spcPct val="0"/>
            </a:spcBef>
          </a:pPr>
          <a:r>
            <a:rPr lang="ru-RU" sz="2400" i="1" dirty="0" smtClean="0">
              <a:solidFill>
                <a:schemeClr val="tx2">
                  <a:lumMod val="75000"/>
                </a:schemeClr>
              </a:solidFill>
            </a:rPr>
            <a:t>Предмет проекта</a:t>
          </a:r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 – 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Условия взаимодействия ДОУ и семьи в процессе формирования нравственно-патриотических качеств детей старшего дошкольного возраста средствами экскурсий</a:t>
          </a:r>
          <a:endParaRPr lang="ru-RU" sz="2400" dirty="0" smtClean="0">
            <a:latin typeface="Times New Roman" pitchFamily="18" charset="0"/>
            <a:ea typeface="Calibri"/>
            <a:cs typeface="Times New Roman" pitchFamily="18" charset="0"/>
          </a:endParaRPr>
        </a:p>
        <a:p>
          <a:pPr defTabSz="1066800">
            <a:spcBef>
              <a:spcPct val="0"/>
            </a:spcBef>
          </a:pPr>
          <a:endParaRPr lang="ru-RU" sz="2000" dirty="0"/>
        </a:p>
      </dgm:t>
    </dgm:pt>
    <dgm:pt modelId="{3722282E-2189-45DF-98DD-A06528CA6996}" type="parTrans" cxnId="{E63FEA9E-783A-469F-B4BC-226D11751B12}">
      <dgm:prSet/>
      <dgm:spPr/>
      <dgm:t>
        <a:bodyPr/>
        <a:lstStyle/>
        <a:p>
          <a:endParaRPr lang="ru-RU"/>
        </a:p>
      </dgm:t>
    </dgm:pt>
    <dgm:pt modelId="{18AA3164-2158-4230-BE7B-23B35DD355A0}" type="sibTrans" cxnId="{E63FEA9E-783A-469F-B4BC-226D11751B12}">
      <dgm:prSet/>
      <dgm:spPr/>
      <dgm:t>
        <a:bodyPr/>
        <a:lstStyle/>
        <a:p>
          <a:endParaRPr lang="ru-RU"/>
        </a:p>
      </dgm:t>
    </dgm:pt>
    <dgm:pt modelId="{E4C8D55A-3D1E-4F50-ABEC-F45699007798}" type="pres">
      <dgm:prSet presAssocID="{D1DB3143-0C37-410E-AD49-5582BE583F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1A26C-A06C-4B22-B1BB-C078FD124FAC}" type="pres">
      <dgm:prSet presAssocID="{9B67F213-8CAE-4E29-8D2B-753714113928}" presName="parentLin" presStyleCnt="0"/>
      <dgm:spPr/>
    </dgm:pt>
    <dgm:pt modelId="{BEC49922-11BD-45E4-A194-DFE52713C067}" type="pres">
      <dgm:prSet presAssocID="{9B67F213-8CAE-4E29-8D2B-75371411392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B25ED56-CF1D-4AAE-BDAA-A353C7CC2A21}" type="pres">
      <dgm:prSet presAssocID="{9B67F213-8CAE-4E29-8D2B-753714113928}" presName="parentText" presStyleLbl="node1" presStyleIdx="0" presStyleCnt="3" custScaleX="130974" custScaleY="1838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5CAFF-1037-4E64-AC75-ADE5D975F1A1}" type="pres">
      <dgm:prSet presAssocID="{9B67F213-8CAE-4E29-8D2B-753714113928}" presName="negativeSpace" presStyleCnt="0"/>
      <dgm:spPr/>
    </dgm:pt>
    <dgm:pt modelId="{ACD40B77-0EE4-463E-95F2-837D6A07C547}" type="pres">
      <dgm:prSet presAssocID="{9B67F213-8CAE-4E29-8D2B-753714113928}" presName="childText" presStyleLbl="conFgAcc1" presStyleIdx="0" presStyleCnt="3" custLinFactNeighborX="-885" custLinFactNeighborY="-4070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DEBFF52F-CB48-4DBD-9788-E53723236282}" type="pres">
      <dgm:prSet presAssocID="{5D87DA00-3E38-489C-AED1-37DE9686E455}" presName="spaceBetweenRectangles" presStyleCnt="0"/>
      <dgm:spPr/>
    </dgm:pt>
    <dgm:pt modelId="{C6358886-CB80-4097-A688-3BD081BF5046}" type="pres">
      <dgm:prSet presAssocID="{4EEC527B-44CF-4942-BBB5-8B766F04B7C7}" presName="parentLin" presStyleCnt="0"/>
      <dgm:spPr/>
    </dgm:pt>
    <dgm:pt modelId="{525CFF49-D954-42DE-B189-72F1BB1535D6}" type="pres">
      <dgm:prSet presAssocID="{4EEC527B-44CF-4942-BBB5-8B766F04B7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99EFAF9-54E4-4050-B67A-E925AFB7FECC}" type="pres">
      <dgm:prSet presAssocID="{4EEC527B-44CF-4942-BBB5-8B766F04B7C7}" presName="parentText" presStyleLbl="node1" presStyleIdx="1" presStyleCnt="3" custScaleX="1297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59508-05C3-4B4E-A0D5-F862F8AE0688}" type="pres">
      <dgm:prSet presAssocID="{4EEC527B-44CF-4942-BBB5-8B766F04B7C7}" presName="negativeSpace" presStyleCnt="0"/>
      <dgm:spPr/>
    </dgm:pt>
    <dgm:pt modelId="{E3744E53-2F02-4C6A-A433-7D9A99CD6D20}" type="pres">
      <dgm:prSet presAssocID="{4EEC527B-44CF-4942-BBB5-8B766F04B7C7}" presName="childText" presStyleLbl="conFgAcc1" presStyleIdx="1" presStyleCnt="3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</dgm:spPr>
    </dgm:pt>
    <dgm:pt modelId="{FC7E2720-A5AB-4712-9923-33803ABF6856}" type="pres">
      <dgm:prSet presAssocID="{CEF9CFED-A113-4E3E-BA98-FB9324F5BFBA}" presName="spaceBetweenRectangles" presStyleCnt="0"/>
      <dgm:spPr/>
    </dgm:pt>
    <dgm:pt modelId="{EE0013AF-AC6E-4805-A4F2-022203369081}" type="pres">
      <dgm:prSet presAssocID="{E6AD65C2-7980-4F55-A83E-918C2C1B993A}" presName="parentLin" presStyleCnt="0"/>
      <dgm:spPr/>
    </dgm:pt>
    <dgm:pt modelId="{ABD608B7-147A-4884-B23F-E2D5FB3132E3}" type="pres">
      <dgm:prSet presAssocID="{E6AD65C2-7980-4F55-A83E-918C2C1B99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786123A-800E-4538-9022-6EB3B7B03E13}" type="pres">
      <dgm:prSet presAssocID="{E6AD65C2-7980-4F55-A83E-918C2C1B993A}" presName="parentText" presStyleLbl="node1" presStyleIdx="2" presStyleCnt="3" custScaleX="130125" custScaleY="1920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D2A27-0A1E-4C01-A3AC-6DA8DEFC38CC}" type="pres">
      <dgm:prSet presAssocID="{E6AD65C2-7980-4F55-A83E-918C2C1B993A}" presName="negativeSpace" presStyleCnt="0"/>
      <dgm:spPr/>
    </dgm:pt>
    <dgm:pt modelId="{AEEA8B53-89AA-432C-BBDA-1B6A0C733CD2}" type="pres">
      <dgm:prSet presAssocID="{E6AD65C2-7980-4F55-A83E-918C2C1B993A}" presName="childText" presStyleLbl="conFgAcc1" presStyleIdx="2" presStyleCnt="3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</dgm:ptLst>
  <dgm:cxnLst>
    <dgm:cxn modelId="{4231F1F7-0205-4226-904A-E3980EDFF5CD}" srcId="{D1DB3143-0C37-410E-AD49-5582BE583FC3}" destId="{4EEC527B-44CF-4942-BBB5-8B766F04B7C7}" srcOrd="1" destOrd="0" parTransId="{D4994778-3D70-44B6-883B-DC831A6832B9}" sibTransId="{CEF9CFED-A113-4E3E-BA98-FB9324F5BFBA}"/>
    <dgm:cxn modelId="{E63FEA9E-783A-469F-B4BC-226D11751B12}" srcId="{D1DB3143-0C37-410E-AD49-5582BE583FC3}" destId="{E6AD65C2-7980-4F55-A83E-918C2C1B993A}" srcOrd="2" destOrd="0" parTransId="{3722282E-2189-45DF-98DD-A06528CA6996}" sibTransId="{18AA3164-2158-4230-BE7B-23B35DD355A0}"/>
    <dgm:cxn modelId="{B554400E-F2DE-4DFA-9ADE-20D4DC2B3B45}" type="presOf" srcId="{E6AD65C2-7980-4F55-A83E-918C2C1B993A}" destId="{E786123A-800E-4538-9022-6EB3B7B03E13}" srcOrd="1" destOrd="0" presId="urn:microsoft.com/office/officeart/2005/8/layout/list1"/>
    <dgm:cxn modelId="{BFBDB4D0-2E73-4763-BB25-2A78FEC3591D}" type="presOf" srcId="{9B67F213-8CAE-4E29-8D2B-753714113928}" destId="{6B25ED56-CF1D-4AAE-BDAA-A353C7CC2A21}" srcOrd="1" destOrd="0" presId="urn:microsoft.com/office/officeart/2005/8/layout/list1"/>
    <dgm:cxn modelId="{3299F7E7-1C9A-46EE-985E-C1689E04FD6A}" type="presOf" srcId="{9B67F213-8CAE-4E29-8D2B-753714113928}" destId="{BEC49922-11BD-45E4-A194-DFE52713C067}" srcOrd="0" destOrd="0" presId="urn:microsoft.com/office/officeart/2005/8/layout/list1"/>
    <dgm:cxn modelId="{69AAF55B-88A7-4733-A5E7-B4157CECB2DF}" type="presOf" srcId="{E6AD65C2-7980-4F55-A83E-918C2C1B993A}" destId="{ABD608B7-147A-4884-B23F-E2D5FB3132E3}" srcOrd="0" destOrd="0" presId="urn:microsoft.com/office/officeart/2005/8/layout/list1"/>
    <dgm:cxn modelId="{3942DA09-239C-486C-92CF-D23003461940}" type="presOf" srcId="{4EEC527B-44CF-4942-BBB5-8B766F04B7C7}" destId="{525CFF49-D954-42DE-B189-72F1BB1535D6}" srcOrd="0" destOrd="0" presId="urn:microsoft.com/office/officeart/2005/8/layout/list1"/>
    <dgm:cxn modelId="{D19FCB7D-5FF6-48A1-A84C-EC54AADCEBB2}" type="presOf" srcId="{4EEC527B-44CF-4942-BBB5-8B766F04B7C7}" destId="{499EFAF9-54E4-4050-B67A-E925AFB7FECC}" srcOrd="1" destOrd="0" presId="urn:microsoft.com/office/officeart/2005/8/layout/list1"/>
    <dgm:cxn modelId="{97959CE4-A37E-42D8-8ED8-EC758967ED1D}" type="presOf" srcId="{D1DB3143-0C37-410E-AD49-5582BE583FC3}" destId="{E4C8D55A-3D1E-4F50-ABEC-F45699007798}" srcOrd="0" destOrd="0" presId="urn:microsoft.com/office/officeart/2005/8/layout/list1"/>
    <dgm:cxn modelId="{73D6367A-7F61-4242-9FE1-AAFE00DE1570}" srcId="{D1DB3143-0C37-410E-AD49-5582BE583FC3}" destId="{9B67F213-8CAE-4E29-8D2B-753714113928}" srcOrd="0" destOrd="0" parTransId="{FB766A6F-5A6F-44CB-BEF0-824800EC7949}" sibTransId="{5D87DA00-3E38-489C-AED1-37DE9686E455}"/>
    <dgm:cxn modelId="{A7690B5F-0C2F-4855-B084-51A876FB3B04}" type="presParOf" srcId="{E4C8D55A-3D1E-4F50-ABEC-F45699007798}" destId="{4E81A26C-A06C-4B22-B1BB-C078FD124FAC}" srcOrd="0" destOrd="0" presId="urn:microsoft.com/office/officeart/2005/8/layout/list1"/>
    <dgm:cxn modelId="{D70AE63F-F6EF-4A13-B140-A8F6997E9DE2}" type="presParOf" srcId="{4E81A26C-A06C-4B22-B1BB-C078FD124FAC}" destId="{BEC49922-11BD-45E4-A194-DFE52713C067}" srcOrd="0" destOrd="0" presId="urn:microsoft.com/office/officeart/2005/8/layout/list1"/>
    <dgm:cxn modelId="{750E2C8F-0EE8-4B22-B1DA-CAB0E82CFE14}" type="presParOf" srcId="{4E81A26C-A06C-4B22-B1BB-C078FD124FAC}" destId="{6B25ED56-CF1D-4AAE-BDAA-A353C7CC2A21}" srcOrd="1" destOrd="0" presId="urn:microsoft.com/office/officeart/2005/8/layout/list1"/>
    <dgm:cxn modelId="{8DB505EC-482F-4CD2-A103-A650B75300EE}" type="presParOf" srcId="{E4C8D55A-3D1E-4F50-ABEC-F45699007798}" destId="{EBC5CAFF-1037-4E64-AC75-ADE5D975F1A1}" srcOrd="1" destOrd="0" presId="urn:microsoft.com/office/officeart/2005/8/layout/list1"/>
    <dgm:cxn modelId="{889830BB-0F97-4BB7-A3B6-5761466988C7}" type="presParOf" srcId="{E4C8D55A-3D1E-4F50-ABEC-F45699007798}" destId="{ACD40B77-0EE4-463E-95F2-837D6A07C547}" srcOrd="2" destOrd="0" presId="urn:microsoft.com/office/officeart/2005/8/layout/list1"/>
    <dgm:cxn modelId="{AEF71AD6-4E2A-4768-93EB-EADB4E6F3F45}" type="presParOf" srcId="{E4C8D55A-3D1E-4F50-ABEC-F45699007798}" destId="{DEBFF52F-CB48-4DBD-9788-E53723236282}" srcOrd="3" destOrd="0" presId="urn:microsoft.com/office/officeart/2005/8/layout/list1"/>
    <dgm:cxn modelId="{254EB5C7-5811-4796-9946-CEC6B11101FB}" type="presParOf" srcId="{E4C8D55A-3D1E-4F50-ABEC-F45699007798}" destId="{C6358886-CB80-4097-A688-3BD081BF5046}" srcOrd="4" destOrd="0" presId="urn:microsoft.com/office/officeart/2005/8/layout/list1"/>
    <dgm:cxn modelId="{ADC8037B-E3A2-4670-BFD2-8224121E25B2}" type="presParOf" srcId="{C6358886-CB80-4097-A688-3BD081BF5046}" destId="{525CFF49-D954-42DE-B189-72F1BB1535D6}" srcOrd="0" destOrd="0" presId="urn:microsoft.com/office/officeart/2005/8/layout/list1"/>
    <dgm:cxn modelId="{0C1C9814-D91B-4B12-BE81-42D363A02763}" type="presParOf" srcId="{C6358886-CB80-4097-A688-3BD081BF5046}" destId="{499EFAF9-54E4-4050-B67A-E925AFB7FECC}" srcOrd="1" destOrd="0" presId="urn:microsoft.com/office/officeart/2005/8/layout/list1"/>
    <dgm:cxn modelId="{4E259B16-8F57-4124-B0CC-A22968A25610}" type="presParOf" srcId="{E4C8D55A-3D1E-4F50-ABEC-F45699007798}" destId="{29059508-05C3-4B4E-A0D5-F862F8AE0688}" srcOrd="5" destOrd="0" presId="urn:microsoft.com/office/officeart/2005/8/layout/list1"/>
    <dgm:cxn modelId="{236D500D-501E-4780-B378-E6378CBA5DF1}" type="presParOf" srcId="{E4C8D55A-3D1E-4F50-ABEC-F45699007798}" destId="{E3744E53-2F02-4C6A-A433-7D9A99CD6D20}" srcOrd="6" destOrd="0" presId="urn:microsoft.com/office/officeart/2005/8/layout/list1"/>
    <dgm:cxn modelId="{571DF3AC-D827-4E84-A2B8-E8F4C89D3284}" type="presParOf" srcId="{E4C8D55A-3D1E-4F50-ABEC-F45699007798}" destId="{FC7E2720-A5AB-4712-9923-33803ABF6856}" srcOrd="7" destOrd="0" presId="urn:microsoft.com/office/officeart/2005/8/layout/list1"/>
    <dgm:cxn modelId="{D62B0E8A-874C-4D0D-BB80-D1B5590620D0}" type="presParOf" srcId="{E4C8D55A-3D1E-4F50-ABEC-F45699007798}" destId="{EE0013AF-AC6E-4805-A4F2-022203369081}" srcOrd="8" destOrd="0" presId="urn:microsoft.com/office/officeart/2005/8/layout/list1"/>
    <dgm:cxn modelId="{815E74C0-1ED5-4AB7-98F1-1EC14FD3C1D7}" type="presParOf" srcId="{EE0013AF-AC6E-4805-A4F2-022203369081}" destId="{ABD608B7-147A-4884-B23F-E2D5FB3132E3}" srcOrd="0" destOrd="0" presId="urn:microsoft.com/office/officeart/2005/8/layout/list1"/>
    <dgm:cxn modelId="{AF3FED26-920F-49F4-8351-34E9F21AE31F}" type="presParOf" srcId="{EE0013AF-AC6E-4805-A4F2-022203369081}" destId="{E786123A-800E-4538-9022-6EB3B7B03E13}" srcOrd="1" destOrd="0" presId="urn:microsoft.com/office/officeart/2005/8/layout/list1"/>
    <dgm:cxn modelId="{C4659897-B24A-417B-BF08-D73A5A1A1FE8}" type="presParOf" srcId="{E4C8D55A-3D1E-4F50-ABEC-F45699007798}" destId="{AEBD2A27-0A1E-4C01-A3AC-6DA8DEFC38CC}" srcOrd="9" destOrd="0" presId="urn:microsoft.com/office/officeart/2005/8/layout/list1"/>
    <dgm:cxn modelId="{883D65D6-1FC8-4F61-9878-D8ADE12856C1}" type="presParOf" srcId="{E4C8D55A-3D1E-4F50-ABEC-F45699007798}" destId="{AEEA8B53-89AA-432C-BBDA-1B6A0C733C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12EC5C-0D30-4D06-A2FC-71F59492A9C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7B3BD05-C45C-42EE-B831-82F22FA9685D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000" dirty="0" smtClean="0"/>
            <a:t>- определены  особенности формирования нравственно-патриотических качеств  у детей дошкольного возраста средствами экскурсий</a:t>
          </a:r>
          <a:endParaRPr lang="ru-RU" sz="2000" dirty="0"/>
        </a:p>
      </dgm:t>
    </dgm:pt>
    <dgm:pt modelId="{237894B6-3A03-4809-BD0B-962C56997834}" type="parTrans" cxnId="{70E52BEB-8134-4117-8EC2-682FAAAAD8F8}">
      <dgm:prSet/>
      <dgm:spPr/>
      <dgm:t>
        <a:bodyPr/>
        <a:lstStyle/>
        <a:p>
          <a:endParaRPr lang="ru-RU"/>
        </a:p>
      </dgm:t>
    </dgm:pt>
    <dgm:pt modelId="{09999DE9-47DC-446E-A821-2CFFF3DA561E}" type="sibTrans" cxnId="{70E52BEB-8134-4117-8EC2-682FAAAAD8F8}">
      <dgm:prSet/>
      <dgm:spPr/>
      <dgm:t>
        <a:bodyPr/>
        <a:lstStyle/>
        <a:p>
          <a:endParaRPr lang="ru-RU"/>
        </a:p>
      </dgm:t>
    </dgm:pt>
    <dgm:pt modelId="{09B7766C-A0B8-4A31-8634-E37C6F4FBFF4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000" dirty="0" smtClean="0"/>
            <a:t>рассмотрены факторы влияния взаимодействия ДОО и семьи на  формирование нравственно-патриотических качеств детей дошкольного возраста;</a:t>
          </a:r>
          <a:endParaRPr lang="ru-RU" sz="2000" dirty="0"/>
        </a:p>
      </dgm:t>
    </dgm:pt>
    <dgm:pt modelId="{97AB865B-9219-4D10-8B6D-BCAD0033415A}" type="parTrans" cxnId="{5D9B72A8-D3C1-446B-A74A-B5BABB70CEFC}">
      <dgm:prSet/>
      <dgm:spPr/>
      <dgm:t>
        <a:bodyPr/>
        <a:lstStyle/>
        <a:p>
          <a:endParaRPr lang="ru-RU"/>
        </a:p>
      </dgm:t>
    </dgm:pt>
    <dgm:pt modelId="{B6102C64-3FE3-4BF4-9CE9-8CBFACE3DEB6}" type="sibTrans" cxnId="{5D9B72A8-D3C1-446B-A74A-B5BABB70CEFC}">
      <dgm:prSet/>
      <dgm:spPr/>
      <dgm:t>
        <a:bodyPr/>
        <a:lstStyle/>
        <a:p>
          <a:endParaRPr lang="ru-RU"/>
        </a:p>
      </dgm:t>
    </dgm:pt>
    <dgm:pt modelId="{EA838D54-F268-4BCF-BFE6-990AF81F50F6}">
      <dgm:prSet phldrT="[Текст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- обоснована педагогическая система  взаимодействия ДОО и семьи в процессе  формирования нравственно-патриотических  качеств у дошкольников средствами экскурсий;</a:t>
          </a:r>
          <a:endParaRPr lang="ru-RU" sz="2000" dirty="0">
            <a:solidFill>
              <a:schemeClr val="bg1"/>
            </a:solidFill>
          </a:endParaRPr>
        </a:p>
      </dgm:t>
    </dgm:pt>
    <dgm:pt modelId="{F03A7C4C-3D01-4CF6-B437-74BEB63E6512}" type="parTrans" cxnId="{C2B5B592-3585-4AC0-9B25-E6EE11407FEC}">
      <dgm:prSet/>
      <dgm:spPr/>
      <dgm:t>
        <a:bodyPr/>
        <a:lstStyle/>
        <a:p>
          <a:endParaRPr lang="ru-RU"/>
        </a:p>
      </dgm:t>
    </dgm:pt>
    <dgm:pt modelId="{C4193E8C-A673-41B2-93A2-86F40CB6B203}" type="sibTrans" cxnId="{C2B5B592-3585-4AC0-9B25-E6EE11407FEC}">
      <dgm:prSet/>
      <dgm:spPr/>
      <dgm:t>
        <a:bodyPr/>
        <a:lstStyle/>
        <a:p>
          <a:endParaRPr lang="ru-RU"/>
        </a:p>
      </dgm:t>
    </dgm:pt>
    <dgm:pt modelId="{E29A58DA-01A2-444A-A829-C98455EAABAF}" type="pres">
      <dgm:prSet presAssocID="{1612EC5C-0D30-4D06-A2FC-71F59492A9C9}" presName="compositeShape" presStyleCnt="0">
        <dgm:presLayoutVars>
          <dgm:dir/>
          <dgm:resizeHandles/>
        </dgm:presLayoutVars>
      </dgm:prSet>
      <dgm:spPr/>
    </dgm:pt>
    <dgm:pt modelId="{C5263C78-F0F4-44A9-8E24-824579FAB3C9}" type="pres">
      <dgm:prSet presAssocID="{1612EC5C-0D30-4D06-A2FC-71F59492A9C9}" presName="pyramid" presStyleLbl="node1" presStyleIdx="0" presStyleCnt="1" custScaleX="71718" custLinFactNeighborX="-24570"/>
      <dgm:spPr>
        <a:solidFill>
          <a:srgbClr val="7030A0"/>
        </a:solidFill>
      </dgm:spPr>
    </dgm:pt>
    <dgm:pt modelId="{B4DBC992-EDE1-411D-BEF4-0B5E2621F05C}" type="pres">
      <dgm:prSet presAssocID="{1612EC5C-0D30-4D06-A2FC-71F59492A9C9}" presName="theList" presStyleCnt="0"/>
      <dgm:spPr/>
    </dgm:pt>
    <dgm:pt modelId="{8E7685E9-747F-4CEF-824A-52176C398730}" type="pres">
      <dgm:prSet presAssocID="{67B3BD05-C45C-42EE-B831-82F22FA9685D}" presName="aNode" presStyleLbl="fgAcc1" presStyleIdx="0" presStyleCnt="3" custScaleX="262322" custLinFactNeighborX="-38882" custLinFactNeighborY="-42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6A3A7-06E7-431F-8C0D-8FE8DC86B0C8}" type="pres">
      <dgm:prSet presAssocID="{67B3BD05-C45C-42EE-B831-82F22FA9685D}" presName="aSpace" presStyleCnt="0"/>
      <dgm:spPr/>
    </dgm:pt>
    <dgm:pt modelId="{4CF9751C-DC0F-4995-8950-07584D98C791}" type="pres">
      <dgm:prSet presAssocID="{09B7766C-A0B8-4A31-8634-E37C6F4FBFF4}" presName="aNode" presStyleLbl="fgAcc1" presStyleIdx="1" presStyleCnt="3" custScaleX="262322" custLinFactNeighborX="-38882" custLinFactNeighborY="7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09A9C-BE23-4F04-90B7-1A6A22AB1C4B}" type="pres">
      <dgm:prSet presAssocID="{09B7766C-A0B8-4A31-8634-E37C6F4FBFF4}" presName="aSpace" presStyleCnt="0"/>
      <dgm:spPr/>
    </dgm:pt>
    <dgm:pt modelId="{7D2D786A-830B-4A76-B56F-24162DD7A399}" type="pres">
      <dgm:prSet presAssocID="{EA838D54-F268-4BCF-BFE6-990AF81F50F6}" presName="aNode" presStyleLbl="fgAcc1" presStyleIdx="2" presStyleCnt="3" custScaleX="262322" custScaleY="127757" custLinFactY="2209" custLinFactNeighborX="-3888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09861-4186-4F90-BA60-F2EC9EA94E05}" type="pres">
      <dgm:prSet presAssocID="{EA838D54-F268-4BCF-BFE6-990AF81F50F6}" presName="aSpace" presStyleCnt="0"/>
      <dgm:spPr/>
    </dgm:pt>
  </dgm:ptLst>
  <dgm:cxnLst>
    <dgm:cxn modelId="{5D9B72A8-D3C1-446B-A74A-B5BABB70CEFC}" srcId="{1612EC5C-0D30-4D06-A2FC-71F59492A9C9}" destId="{09B7766C-A0B8-4A31-8634-E37C6F4FBFF4}" srcOrd="1" destOrd="0" parTransId="{97AB865B-9219-4D10-8B6D-BCAD0033415A}" sibTransId="{B6102C64-3FE3-4BF4-9CE9-8CBFACE3DEB6}"/>
    <dgm:cxn modelId="{34301B5B-5AD9-4FD7-ABD3-E4A5359BD004}" type="presOf" srcId="{67B3BD05-C45C-42EE-B831-82F22FA9685D}" destId="{8E7685E9-747F-4CEF-824A-52176C398730}" srcOrd="0" destOrd="0" presId="urn:microsoft.com/office/officeart/2005/8/layout/pyramid2"/>
    <dgm:cxn modelId="{E02A64A3-6ACB-4CE2-AC1E-90A58950A6A8}" type="presOf" srcId="{09B7766C-A0B8-4A31-8634-E37C6F4FBFF4}" destId="{4CF9751C-DC0F-4995-8950-07584D98C791}" srcOrd="0" destOrd="0" presId="urn:microsoft.com/office/officeart/2005/8/layout/pyramid2"/>
    <dgm:cxn modelId="{C2B5B592-3585-4AC0-9B25-E6EE11407FEC}" srcId="{1612EC5C-0D30-4D06-A2FC-71F59492A9C9}" destId="{EA838D54-F268-4BCF-BFE6-990AF81F50F6}" srcOrd="2" destOrd="0" parTransId="{F03A7C4C-3D01-4CF6-B437-74BEB63E6512}" sibTransId="{C4193E8C-A673-41B2-93A2-86F40CB6B203}"/>
    <dgm:cxn modelId="{7BE59F18-4210-4212-A495-032280EF5913}" type="presOf" srcId="{1612EC5C-0D30-4D06-A2FC-71F59492A9C9}" destId="{E29A58DA-01A2-444A-A829-C98455EAABAF}" srcOrd="0" destOrd="0" presId="urn:microsoft.com/office/officeart/2005/8/layout/pyramid2"/>
    <dgm:cxn modelId="{31AE340A-B4E8-4A6D-82B1-F835C3677C16}" type="presOf" srcId="{EA838D54-F268-4BCF-BFE6-990AF81F50F6}" destId="{7D2D786A-830B-4A76-B56F-24162DD7A399}" srcOrd="0" destOrd="0" presId="urn:microsoft.com/office/officeart/2005/8/layout/pyramid2"/>
    <dgm:cxn modelId="{70E52BEB-8134-4117-8EC2-682FAAAAD8F8}" srcId="{1612EC5C-0D30-4D06-A2FC-71F59492A9C9}" destId="{67B3BD05-C45C-42EE-B831-82F22FA9685D}" srcOrd="0" destOrd="0" parTransId="{237894B6-3A03-4809-BD0B-962C56997834}" sibTransId="{09999DE9-47DC-446E-A821-2CFFF3DA561E}"/>
    <dgm:cxn modelId="{21F46A4E-BC52-417E-BC3B-5441A79A98AD}" type="presParOf" srcId="{E29A58DA-01A2-444A-A829-C98455EAABAF}" destId="{C5263C78-F0F4-44A9-8E24-824579FAB3C9}" srcOrd="0" destOrd="0" presId="urn:microsoft.com/office/officeart/2005/8/layout/pyramid2"/>
    <dgm:cxn modelId="{33652958-65C1-4F88-A86F-8C5E33E3DEFE}" type="presParOf" srcId="{E29A58DA-01A2-444A-A829-C98455EAABAF}" destId="{B4DBC992-EDE1-411D-BEF4-0B5E2621F05C}" srcOrd="1" destOrd="0" presId="urn:microsoft.com/office/officeart/2005/8/layout/pyramid2"/>
    <dgm:cxn modelId="{951155E8-324C-4BB2-AB88-0B2BC75DC2D5}" type="presParOf" srcId="{B4DBC992-EDE1-411D-BEF4-0B5E2621F05C}" destId="{8E7685E9-747F-4CEF-824A-52176C398730}" srcOrd="0" destOrd="0" presId="urn:microsoft.com/office/officeart/2005/8/layout/pyramid2"/>
    <dgm:cxn modelId="{9AD4C313-8FB2-409C-AED3-E64B5E90620D}" type="presParOf" srcId="{B4DBC992-EDE1-411D-BEF4-0B5E2621F05C}" destId="{23B6A3A7-06E7-431F-8C0D-8FE8DC86B0C8}" srcOrd="1" destOrd="0" presId="urn:microsoft.com/office/officeart/2005/8/layout/pyramid2"/>
    <dgm:cxn modelId="{69947B60-0661-4BF5-9A90-4492FA4A27B0}" type="presParOf" srcId="{B4DBC992-EDE1-411D-BEF4-0B5E2621F05C}" destId="{4CF9751C-DC0F-4995-8950-07584D98C791}" srcOrd="2" destOrd="0" presId="urn:microsoft.com/office/officeart/2005/8/layout/pyramid2"/>
    <dgm:cxn modelId="{9C59C441-9ED9-4FCB-A25E-A52B69C6FDB9}" type="presParOf" srcId="{B4DBC992-EDE1-411D-BEF4-0B5E2621F05C}" destId="{27F09A9C-BE23-4F04-90B7-1A6A22AB1C4B}" srcOrd="3" destOrd="0" presId="urn:microsoft.com/office/officeart/2005/8/layout/pyramid2"/>
    <dgm:cxn modelId="{B902DEF6-446D-4FFE-BC71-B122D268C2AC}" type="presParOf" srcId="{B4DBC992-EDE1-411D-BEF4-0B5E2621F05C}" destId="{7D2D786A-830B-4A76-B56F-24162DD7A399}" srcOrd="4" destOrd="0" presId="urn:microsoft.com/office/officeart/2005/8/layout/pyramid2"/>
    <dgm:cxn modelId="{4AE3A24B-C6FA-4E12-868A-2698E043DB05}" type="presParOf" srcId="{B4DBC992-EDE1-411D-BEF4-0B5E2621F05C}" destId="{A8409861-4186-4F90-BA60-F2EC9EA94E0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DB3143-0C37-410E-AD49-5582BE583F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67F213-8CAE-4E29-8D2B-75371411392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Педагогическое просвещение по вопросу патриотического воспитания дошкольников</a:t>
          </a:r>
          <a:r>
            <a:rPr lang="ru-RU" sz="2400" dirty="0" smtClean="0"/>
            <a:t>.</a:t>
          </a:r>
          <a:endParaRPr lang="ru-RU" sz="2400" dirty="0">
            <a:solidFill>
              <a:schemeClr val="tx2">
                <a:lumMod val="75000"/>
              </a:schemeClr>
            </a:solidFill>
          </a:endParaRPr>
        </a:p>
      </dgm:t>
    </dgm:pt>
    <dgm:pt modelId="{FB766A6F-5A6F-44CB-BEF0-824800EC7949}" type="parTrans" cxnId="{73D6367A-7F61-4242-9FE1-AAFE00DE1570}">
      <dgm:prSet/>
      <dgm:spPr/>
      <dgm:t>
        <a:bodyPr/>
        <a:lstStyle/>
        <a:p>
          <a:endParaRPr lang="ru-RU"/>
        </a:p>
      </dgm:t>
    </dgm:pt>
    <dgm:pt modelId="{5D87DA00-3E38-489C-AED1-37DE9686E455}" type="sibTrans" cxnId="{73D6367A-7F61-4242-9FE1-AAFE00DE1570}">
      <dgm:prSet/>
      <dgm:spPr/>
      <dgm:t>
        <a:bodyPr/>
        <a:lstStyle/>
        <a:p>
          <a:endParaRPr lang="ru-RU"/>
        </a:p>
      </dgm:t>
    </dgm:pt>
    <dgm:pt modelId="{4EEC527B-44CF-4942-BBB5-8B766F04B7C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Способствовать стремлению взаимодействовать с педагогами ДОО в воспитании дошкольников.</a:t>
          </a:r>
          <a:endParaRPr lang="ru-RU" sz="2400" dirty="0">
            <a:solidFill>
              <a:schemeClr val="bg1"/>
            </a:solidFill>
          </a:endParaRPr>
        </a:p>
      </dgm:t>
    </dgm:pt>
    <dgm:pt modelId="{D4994778-3D70-44B6-883B-DC831A6832B9}" type="parTrans" cxnId="{4231F1F7-0205-4226-904A-E3980EDFF5CD}">
      <dgm:prSet/>
      <dgm:spPr/>
      <dgm:t>
        <a:bodyPr/>
        <a:lstStyle/>
        <a:p>
          <a:endParaRPr lang="ru-RU"/>
        </a:p>
      </dgm:t>
    </dgm:pt>
    <dgm:pt modelId="{CEF9CFED-A113-4E3E-BA98-FB9324F5BFBA}" type="sibTrans" cxnId="{4231F1F7-0205-4226-904A-E3980EDFF5CD}">
      <dgm:prSet/>
      <dgm:spPr/>
      <dgm:t>
        <a:bodyPr/>
        <a:lstStyle/>
        <a:p>
          <a:endParaRPr lang="ru-RU"/>
        </a:p>
      </dgm:t>
    </dgm:pt>
    <dgm:pt modelId="{E6AD65C2-7980-4F55-A83E-918C2C1B993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Приобщать родителей  к социальным взаимоотношениям с детьми и другими родителями.</a:t>
          </a:r>
          <a:endParaRPr lang="ru-RU" sz="2000" dirty="0">
            <a:solidFill>
              <a:schemeClr val="tx1"/>
            </a:solidFill>
          </a:endParaRPr>
        </a:p>
      </dgm:t>
    </dgm:pt>
    <dgm:pt modelId="{3722282E-2189-45DF-98DD-A06528CA6996}" type="parTrans" cxnId="{E63FEA9E-783A-469F-B4BC-226D11751B12}">
      <dgm:prSet/>
      <dgm:spPr/>
      <dgm:t>
        <a:bodyPr/>
        <a:lstStyle/>
        <a:p>
          <a:endParaRPr lang="ru-RU"/>
        </a:p>
      </dgm:t>
    </dgm:pt>
    <dgm:pt modelId="{18AA3164-2158-4230-BE7B-23B35DD355A0}" type="sibTrans" cxnId="{E63FEA9E-783A-469F-B4BC-226D11751B12}">
      <dgm:prSet/>
      <dgm:spPr/>
      <dgm:t>
        <a:bodyPr/>
        <a:lstStyle/>
        <a:p>
          <a:endParaRPr lang="ru-RU"/>
        </a:p>
      </dgm:t>
    </dgm:pt>
    <dgm:pt modelId="{E4C8D55A-3D1E-4F50-ABEC-F45699007798}" type="pres">
      <dgm:prSet presAssocID="{D1DB3143-0C37-410E-AD49-5582BE583F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1A26C-A06C-4B22-B1BB-C078FD124FAC}" type="pres">
      <dgm:prSet presAssocID="{9B67F213-8CAE-4E29-8D2B-753714113928}" presName="parentLin" presStyleCnt="0"/>
      <dgm:spPr/>
    </dgm:pt>
    <dgm:pt modelId="{BEC49922-11BD-45E4-A194-DFE52713C067}" type="pres">
      <dgm:prSet presAssocID="{9B67F213-8CAE-4E29-8D2B-75371411392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B25ED56-CF1D-4AAE-BDAA-A353C7CC2A21}" type="pres">
      <dgm:prSet presAssocID="{9B67F213-8CAE-4E29-8D2B-753714113928}" presName="parentText" presStyleLbl="node1" presStyleIdx="0" presStyleCnt="3" custScaleX="1309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5CAFF-1037-4E64-AC75-ADE5D975F1A1}" type="pres">
      <dgm:prSet presAssocID="{9B67F213-8CAE-4E29-8D2B-753714113928}" presName="negativeSpace" presStyleCnt="0"/>
      <dgm:spPr/>
    </dgm:pt>
    <dgm:pt modelId="{ACD40B77-0EE4-463E-95F2-837D6A07C547}" type="pres">
      <dgm:prSet presAssocID="{9B67F213-8CAE-4E29-8D2B-753714113928}" presName="childText" presStyleLbl="conFgAcc1" presStyleIdx="0" presStyleCnt="3" custLinFactNeighborX="-885" custLinFactNeighborY="-4070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DEBFF52F-CB48-4DBD-9788-E53723236282}" type="pres">
      <dgm:prSet presAssocID="{5D87DA00-3E38-489C-AED1-37DE9686E455}" presName="spaceBetweenRectangles" presStyleCnt="0"/>
      <dgm:spPr/>
    </dgm:pt>
    <dgm:pt modelId="{C6358886-CB80-4097-A688-3BD081BF5046}" type="pres">
      <dgm:prSet presAssocID="{4EEC527B-44CF-4942-BBB5-8B766F04B7C7}" presName="parentLin" presStyleCnt="0"/>
      <dgm:spPr/>
    </dgm:pt>
    <dgm:pt modelId="{525CFF49-D954-42DE-B189-72F1BB1535D6}" type="pres">
      <dgm:prSet presAssocID="{4EEC527B-44CF-4942-BBB5-8B766F04B7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99EFAF9-54E4-4050-B67A-E925AFB7FECC}" type="pres">
      <dgm:prSet presAssocID="{4EEC527B-44CF-4942-BBB5-8B766F04B7C7}" presName="parentText" presStyleLbl="node1" presStyleIdx="1" presStyleCnt="3" custScaleX="1297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59508-05C3-4B4E-A0D5-F862F8AE0688}" type="pres">
      <dgm:prSet presAssocID="{4EEC527B-44CF-4942-BBB5-8B766F04B7C7}" presName="negativeSpace" presStyleCnt="0"/>
      <dgm:spPr/>
    </dgm:pt>
    <dgm:pt modelId="{E3744E53-2F02-4C6A-A433-7D9A99CD6D20}" type="pres">
      <dgm:prSet presAssocID="{4EEC527B-44CF-4942-BBB5-8B766F04B7C7}" presName="childText" presStyleLbl="conFgAcc1" presStyleIdx="1" presStyleCnt="3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</dgm:spPr>
    </dgm:pt>
    <dgm:pt modelId="{FC7E2720-A5AB-4712-9923-33803ABF6856}" type="pres">
      <dgm:prSet presAssocID="{CEF9CFED-A113-4E3E-BA98-FB9324F5BFBA}" presName="spaceBetweenRectangles" presStyleCnt="0"/>
      <dgm:spPr/>
    </dgm:pt>
    <dgm:pt modelId="{EE0013AF-AC6E-4805-A4F2-022203369081}" type="pres">
      <dgm:prSet presAssocID="{E6AD65C2-7980-4F55-A83E-918C2C1B993A}" presName="parentLin" presStyleCnt="0"/>
      <dgm:spPr/>
    </dgm:pt>
    <dgm:pt modelId="{ABD608B7-147A-4884-B23F-E2D5FB3132E3}" type="pres">
      <dgm:prSet presAssocID="{E6AD65C2-7980-4F55-A83E-918C2C1B99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786123A-800E-4538-9022-6EB3B7B03E13}" type="pres">
      <dgm:prSet presAssocID="{E6AD65C2-7980-4F55-A83E-918C2C1B993A}" presName="parentText" presStyleLbl="node1" presStyleIdx="2" presStyleCnt="3" custScaleX="130125" custScaleY="1547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D2A27-0A1E-4C01-A3AC-6DA8DEFC38CC}" type="pres">
      <dgm:prSet presAssocID="{E6AD65C2-7980-4F55-A83E-918C2C1B993A}" presName="negativeSpace" presStyleCnt="0"/>
      <dgm:spPr/>
    </dgm:pt>
    <dgm:pt modelId="{AEEA8B53-89AA-432C-BBDA-1B6A0C733CD2}" type="pres">
      <dgm:prSet presAssocID="{E6AD65C2-7980-4F55-A83E-918C2C1B993A}" presName="childText" presStyleLbl="conFgAcc1" presStyleIdx="2" presStyleCnt="3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</dgm:ptLst>
  <dgm:cxnLst>
    <dgm:cxn modelId="{4231F1F7-0205-4226-904A-E3980EDFF5CD}" srcId="{D1DB3143-0C37-410E-AD49-5582BE583FC3}" destId="{4EEC527B-44CF-4942-BBB5-8B766F04B7C7}" srcOrd="1" destOrd="0" parTransId="{D4994778-3D70-44B6-883B-DC831A6832B9}" sibTransId="{CEF9CFED-A113-4E3E-BA98-FB9324F5BFBA}"/>
    <dgm:cxn modelId="{6204D2D0-367A-45BF-ADEB-76F0CC79C10E}" type="presOf" srcId="{E6AD65C2-7980-4F55-A83E-918C2C1B993A}" destId="{ABD608B7-147A-4884-B23F-E2D5FB3132E3}" srcOrd="0" destOrd="0" presId="urn:microsoft.com/office/officeart/2005/8/layout/list1"/>
    <dgm:cxn modelId="{E63FEA9E-783A-469F-B4BC-226D11751B12}" srcId="{D1DB3143-0C37-410E-AD49-5582BE583FC3}" destId="{E6AD65C2-7980-4F55-A83E-918C2C1B993A}" srcOrd="2" destOrd="0" parTransId="{3722282E-2189-45DF-98DD-A06528CA6996}" sibTransId="{18AA3164-2158-4230-BE7B-23B35DD355A0}"/>
    <dgm:cxn modelId="{81C69216-0044-4021-985D-BCF904604505}" type="presOf" srcId="{9B67F213-8CAE-4E29-8D2B-753714113928}" destId="{6B25ED56-CF1D-4AAE-BDAA-A353C7CC2A21}" srcOrd="1" destOrd="0" presId="urn:microsoft.com/office/officeart/2005/8/layout/list1"/>
    <dgm:cxn modelId="{EBCF6BA0-56E9-4F6C-842D-21BB191E6996}" type="presOf" srcId="{4EEC527B-44CF-4942-BBB5-8B766F04B7C7}" destId="{499EFAF9-54E4-4050-B67A-E925AFB7FECC}" srcOrd="1" destOrd="0" presId="urn:microsoft.com/office/officeart/2005/8/layout/list1"/>
    <dgm:cxn modelId="{0A237A18-1D26-4AB1-B5C2-5F52F1C42483}" type="presOf" srcId="{4EEC527B-44CF-4942-BBB5-8B766F04B7C7}" destId="{525CFF49-D954-42DE-B189-72F1BB1535D6}" srcOrd="0" destOrd="0" presId="urn:microsoft.com/office/officeart/2005/8/layout/list1"/>
    <dgm:cxn modelId="{9D52FBFC-8956-4FFC-BEA2-B63C6CE62085}" type="presOf" srcId="{D1DB3143-0C37-410E-AD49-5582BE583FC3}" destId="{E4C8D55A-3D1E-4F50-ABEC-F45699007798}" srcOrd="0" destOrd="0" presId="urn:microsoft.com/office/officeart/2005/8/layout/list1"/>
    <dgm:cxn modelId="{ADA26283-9980-4718-8811-F0147C813A86}" type="presOf" srcId="{9B67F213-8CAE-4E29-8D2B-753714113928}" destId="{BEC49922-11BD-45E4-A194-DFE52713C067}" srcOrd="0" destOrd="0" presId="urn:microsoft.com/office/officeart/2005/8/layout/list1"/>
    <dgm:cxn modelId="{F08D1F1D-D141-4181-B800-600B05F9B3E1}" type="presOf" srcId="{E6AD65C2-7980-4F55-A83E-918C2C1B993A}" destId="{E786123A-800E-4538-9022-6EB3B7B03E13}" srcOrd="1" destOrd="0" presId="urn:microsoft.com/office/officeart/2005/8/layout/list1"/>
    <dgm:cxn modelId="{73D6367A-7F61-4242-9FE1-AAFE00DE1570}" srcId="{D1DB3143-0C37-410E-AD49-5582BE583FC3}" destId="{9B67F213-8CAE-4E29-8D2B-753714113928}" srcOrd="0" destOrd="0" parTransId="{FB766A6F-5A6F-44CB-BEF0-824800EC7949}" sibTransId="{5D87DA00-3E38-489C-AED1-37DE9686E455}"/>
    <dgm:cxn modelId="{79D7AC87-9885-4BC4-A775-40AF96F93C87}" type="presParOf" srcId="{E4C8D55A-3D1E-4F50-ABEC-F45699007798}" destId="{4E81A26C-A06C-4B22-B1BB-C078FD124FAC}" srcOrd="0" destOrd="0" presId="urn:microsoft.com/office/officeart/2005/8/layout/list1"/>
    <dgm:cxn modelId="{F8A76B2F-3F1E-4863-AF40-138302588E2F}" type="presParOf" srcId="{4E81A26C-A06C-4B22-B1BB-C078FD124FAC}" destId="{BEC49922-11BD-45E4-A194-DFE52713C067}" srcOrd="0" destOrd="0" presId="urn:microsoft.com/office/officeart/2005/8/layout/list1"/>
    <dgm:cxn modelId="{E3B73976-7401-47B6-87B8-CA7007B442BC}" type="presParOf" srcId="{4E81A26C-A06C-4B22-B1BB-C078FD124FAC}" destId="{6B25ED56-CF1D-4AAE-BDAA-A353C7CC2A21}" srcOrd="1" destOrd="0" presId="urn:microsoft.com/office/officeart/2005/8/layout/list1"/>
    <dgm:cxn modelId="{EE043341-1235-40DD-8025-9EB6B0A71CA4}" type="presParOf" srcId="{E4C8D55A-3D1E-4F50-ABEC-F45699007798}" destId="{EBC5CAFF-1037-4E64-AC75-ADE5D975F1A1}" srcOrd="1" destOrd="0" presId="urn:microsoft.com/office/officeart/2005/8/layout/list1"/>
    <dgm:cxn modelId="{CC1E87E6-3C08-4820-8868-D0D9563BA682}" type="presParOf" srcId="{E4C8D55A-3D1E-4F50-ABEC-F45699007798}" destId="{ACD40B77-0EE4-463E-95F2-837D6A07C547}" srcOrd="2" destOrd="0" presId="urn:microsoft.com/office/officeart/2005/8/layout/list1"/>
    <dgm:cxn modelId="{57870E6B-5BD7-4B51-B891-2E0B4C2D566F}" type="presParOf" srcId="{E4C8D55A-3D1E-4F50-ABEC-F45699007798}" destId="{DEBFF52F-CB48-4DBD-9788-E53723236282}" srcOrd="3" destOrd="0" presId="urn:microsoft.com/office/officeart/2005/8/layout/list1"/>
    <dgm:cxn modelId="{B7331C00-17BC-4F3C-9F3A-6A14A5E7322A}" type="presParOf" srcId="{E4C8D55A-3D1E-4F50-ABEC-F45699007798}" destId="{C6358886-CB80-4097-A688-3BD081BF5046}" srcOrd="4" destOrd="0" presId="urn:microsoft.com/office/officeart/2005/8/layout/list1"/>
    <dgm:cxn modelId="{B1B33620-79C2-404D-AC0C-274556F61A5B}" type="presParOf" srcId="{C6358886-CB80-4097-A688-3BD081BF5046}" destId="{525CFF49-D954-42DE-B189-72F1BB1535D6}" srcOrd="0" destOrd="0" presId="urn:microsoft.com/office/officeart/2005/8/layout/list1"/>
    <dgm:cxn modelId="{72C5DB7D-5EF9-400D-A8C0-A7C2E6F91B45}" type="presParOf" srcId="{C6358886-CB80-4097-A688-3BD081BF5046}" destId="{499EFAF9-54E4-4050-B67A-E925AFB7FECC}" srcOrd="1" destOrd="0" presId="urn:microsoft.com/office/officeart/2005/8/layout/list1"/>
    <dgm:cxn modelId="{D92503A8-E308-48C8-96FC-049484D09E4D}" type="presParOf" srcId="{E4C8D55A-3D1E-4F50-ABEC-F45699007798}" destId="{29059508-05C3-4B4E-A0D5-F862F8AE0688}" srcOrd="5" destOrd="0" presId="urn:microsoft.com/office/officeart/2005/8/layout/list1"/>
    <dgm:cxn modelId="{4B625072-1E40-43CD-B45E-D385EE4F3F72}" type="presParOf" srcId="{E4C8D55A-3D1E-4F50-ABEC-F45699007798}" destId="{E3744E53-2F02-4C6A-A433-7D9A99CD6D20}" srcOrd="6" destOrd="0" presId="urn:microsoft.com/office/officeart/2005/8/layout/list1"/>
    <dgm:cxn modelId="{FFEF13E4-FCC2-4828-B3D2-3B274FE15E23}" type="presParOf" srcId="{E4C8D55A-3D1E-4F50-ABEC-F45699007798}" destId="{FC7E2720-A5AB-4712-9923-33803ABF6856}" srcOrd="7" destOrd="0" presId="urn:microsoft.com/office/officeart/2005/8/layout/list1"/>
    <dgm:cxn modelId="{C4BB47FC-21F2-4F04-8CCB-5A69DEA4FA84}" type="presParOf" srcId="{E4C8D55A-3D1E-4F50-ABEC-F45699007798}" destId="{EE0013AF-AC6E-4805-A4F2-022203369081}" srcOrd="8" destOrd="0" presId="urn:microsoft.com/office/officeart/2005/8/layout/list1"/>
    <dgm:cxn modelId="{77C15756-A4F2-48C4-9055-5B9CFBD92D77}" type="presParOf" srcId="{EE0013AF-AC6E-4805-A4F2-022203369081}" destId="{ABD608B7-147A-4884-B23F-E2D5FB3132E3}" srcOrd="0" destOrd="0" presId="urn:microsoft.com/office/officeart/2005/8/layout/list1"/>
    <dgm:cxn modelId="{B243A21A-60EB-4486-A23E-6DEE3ADA4E94}" type="presParOf" srcId="{EE0013AF-AC6E-4805-A4F2-022203369081}" destId="{E786123A-800E-4538-9022-6EB3B7B03E13}" srcOrd="1" destOrd="0" presId="urn:microsoft.com/office/officeart/2005/8/layout/list1"/>
    <dgm:cxn modelId="{835E39EA-8BE0-4096-81CB-0DCC37153976}" type="presParOf" srcId="{E4C8D55A-3D1E-4F50-ABEC-F45699007798}" destId="{AEBD2A27-0A1E-4C01-A3AC-6DA8DEFC38CC}" srcOrd="9" destOrd="0" presId="urn:microsoft.com/office/officeart/2005/8/layout/list1"/>
    <dgm:cxn modelId="{041AB4E6-D79C-41FA-989F-0ACA24B56A18}" type="presParOf" srcId="{E4C8D55A-3D1E-4F50-ABEC-F45699007798}" destId="{AEEA8B53-89AA-432C-BBDA-1B6A0C733C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DB3143-0C37-410E-AD49-5582BE583F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67F213-8CAE-4E29-8D2B-75371411392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>
            <a:lnSpc>
              <a:spcPct val="90000"/>
            </a:lnSpc>
          </a:pPr>
          <a:endParaRPr lang="ru-RU" sz="1800" b="1" dirty="0" smtClean="0">
            <a:solidFill>
              <a:schemeClr val="tx1"/>
            </a:solidFill>
          </a:endParaRPr>
        </a:p>
        <a:p>
          <a:pPr algn="ctr">
            <a:lnSpc>
              <a:spcPct val="90000"/>
            </a:lnSpc>
          </a:pPr>
          <a:r>
            <a:rPr lang="ru-RU" sz="1800" b="1" dirty="0" smtClean="0">
              <a:solidFill>
                <a:schemeClr val="tx1"/>
              </a:solidFill>
            </a:rPr>
            <a:t>Познавательные</a:t>
          </a:r>
          <a:endParaRPr lang="ru-RU" sz="1800" dirty="0" smtClean="0">
            <a:solidFill>
              <a:schemeClr val="tx1"/>
            </a:solidFill>
          </a:endParaRPr>
        </a:p>
        <a:p>
          <a:pPr algn="l">
            <a:lnSpc>
              <a:spcPct val="90000"/>
            </a:lnSpc>
          </a:pPr>
          <a:r>
            <a:rPr lang="ru-RU" sz="1800" dirty="0" smtClean="0">
              <a:solidFill>
                <a:schemeClr val="tx1"/>
              </a:solidFill>
            </a:rPr>
            <a:t>1. Расширение представлений о защитниках Родины.</a:t>
          </a:r>
        </a:p>
        <a:p>
          <a:pPr algn="l">
            <a:lnSpc>
              <a:spcPct val="90000"/>
            </a:lnSpc>
          </a:pPr>
          <a:r>
            <a:rPr lang="ru-RU" sz="1800" dirty="0" smtClean="0">
              <a:solidFill>
                <a:schemeClr val="tx1"/>
              </a:solidFill>
            </a:rPr>
            <a:t>2. Формирование чувства гордости за  защитников Отечества</a:t>
          </a:r>
        </a:p>
        <a:p>
          <a:pPr algn="l">
            <a:lnSpc>
              <a:spcPct val="100000"/>
            </a:lnSpc>
          </a:pPr>
          <a:r>
            <a:rPr lang="ru-RU" sz="1800" dirty="0" smtClean="0">
              <a:solidFill>
                <a:schemeClr val="tx1"/>
              </a:solidFill>
            </a:rPr>
            <a:t>3.Прививать желание служить Родине, защищать ее.</a:t>
          </a:r>
          <a:endParaRPr lang="ru-RU" sz="1800" dirty="0">
            <a:solidFill>
              <a:schemeClr val="tx1"/>
            </a:solidFill>
          </a:endParaRPr>
        </a:p>
      </dgm:t>
    </dgm:pt>
    <dgm:pt modelId="{FB766A6F-5A6F-44CB-BEF0-824800EC7949}" type="parTrans" cxnId="{73D6367A-7F61-4242-9FE1-AAFE00DE1570}">
      <dgm:prSet/>
      <dgm:spPr/>
      <dgm:t>
        <a:bodyPr/>
        <a:lstStyle/>
        <a:p>
          <a:endParaRPr lang="ru-RU" sz="1400"/>
        </a:p>
      </dgm:t>
    </dgm:pt>
    <dgm:pt modelId="{5D87DA00-3E38-489C-AED1-37DE9686E455}" type="sibTrans" cxnId="{73D6367A-7F61-4242-9FE1-AAFE00DE1570}">
      <dgm:prSet/>
      <dgm:spPr/>
      <dgm:t>
        <a:bodyPr/>
        <a:lstStyle/>
        <a:p>
          <a:endParaRPr lang="ru-RU" sz="1400"/>
        </a:p>
      </dgm:t>
    </dgm:pt>
    <dgm:pt modelId="{4EEC527B-44CF-4942-BBB5-8B766F04B7C7}">
      <dgm:prSet phldrT="[Текст]" custT="1"/>
      <dgm:spPr>
        <a:solidFill>
          <a:srgbClr val="00B0F0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1800" b="1" dirty="0" smtClean="0">
              <a:solidFill>
                <a:schemeClr val="tx1"/>
              </a:solidFill>
            </a:rPr>
            <a:t>Формирующие</a:t>
          </a:r>
          <a:endParaRPr lang="ru-RU" sz="18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</a:pPr>
          <a:r>
            <a:rPr lang="ru-RU" sz="1800" dirty="0" smtClean="0">
              <a:solidFill>
                <a:schemeClr val="tx1"/>
              </a:solidFill>
            </a:rPr>
            <a:t>1. Формировать нравственно-патриотические качества.</a:t>
          </a:r>
        </a:p>
        <a:p>
          <a:pPr algn="l">
            <a:lnSpc>
              <a:spcPct val="100000"/>
            </a:lnSpc>
          </a:pPr>
          <a:r>
            <a:rPr lang="ru-RU" sz="1800" dirty="0" smtClean="0">
              <a:solidFill>
                <a:schemeClr val="tx1"/>
              </a:solidFill>
            </a:rPr>
            <a:t>2. Развивать чувство ответственности и гордости за нашу Родину</a:t>
          </a:r>
        </a:p>
        <a:p>
          <a:pPr algn="l">
            <a:lnSpc>
              <a:spcPct val="90000"/>
            </a:lnSpc>
          </a:pPr>
          <a:r>
            <a:rPr lang="ru-RU" sz="1800" dirty="0" smtClean="0">
              <a:solidFill>
                <a:schemeClr val="tx1"/>
              </a:solidFill>
            </a:rPr>
            <a:t>3. Развивать эмоционально-волевые  качества: (культуру, духовный  отклик).</a:t>
          </a:r>
          <a:endParaRPr lang="ru-RU" sz="1800" dirty="0">
            <a:solidFill>
              <a:schemeClr val="tx1"/>
            </a:solidFill>
          </a:endParaRPr>
        </a:p>
      </dgm:t>
    </dgm:pt>
    <dgm:pt modelId="{D4994778-3D70-44B6-883B-DC831A6832B9}" type="parTrans" cxnId="{4231F1F7-0205-4226-904A-E3980EDFF5CD}">
      <dgm:prSet/>
      <dgm:spPr/>
      <dgm:t>
        <a:bodyPr/>
        <a:lstStyle/>
        <a:p>
          <a:endParaRPr lang="ru-RU" sz="1400"/>
        </a:p>
      </dgm:t>
    </dgm:pt>
    <dgm:pt modelId="{CEF9CFED-A113-4E3E-BA98-FB9324F5BFBA}" type="sibTrans" cxnId="{4231F1F7-0205-4226-904A-E3980EDFF5CD}">
      <dgm:prSet/>
      <dgm:spPr/>
      <dgm:t>
        <a:bodyPr/>
        <a:lstStyle/>
        <a:p>
          <a:endParaRPr lang="ru-RU" sz="1400"/>
        </a:p>
      </dgm:t>
    </dgm:pt>
    <dgm:pt modelId="{E6AD65C2-7980-4F55-A83E-918C2C1B993A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Воспитательные</a:t>
          </a:r>
          <a:endParaRPr lang="ru-RU" sz="1800" dirty="0" smtClean="0">
            <a:solidFill>
              <a:schemeClr val="tx1"/>
            </a:solidFill>
          </a:endParaRPr>
        </a:p>
        <a:p>
          <a:pPr algn="l"/>
          <a:r>
            <a:rPr lang="ru-RU" sz="1800" dirty="0" smtClean="0">
              <a:solidFill>
                <a:schemeClr val="tx1"/>
              </a:solidFill>
            </a:rPr>
            <a:t>Воспитывать у детей целеустремленность, организованность, уважение к защитникам Родины </a:t>
          </a:r>
          <a:endParaRPr lang="ru-RU" sz="1800" dirty="0">
            <a:solidFill>
              <a:schemeClr val="tx1"/>
            </a:solidFill>
          </a:endParaRPr>
        </a:p>
      </dgm:t>
    </dgm:pt>
    <dgm:pt modelId="{3722282E-2189-45DF-98DD-A06528CA6996}" type="parTrans" cxnId="{E63FEA9E-783A-469F-B4BC-226D11751B12}">
      <dgm:prSet/>
      <dgm:spPr/>
      <dgm:t>
        <a:bodyPr/>
        <a:lstStyle/>
        <a:p>
          <a:endParaRPr lang="ru-RU" sz="1400"/>
        </a:p>
      </dgm:t>
    </dgm:pt>
    <dgm:pt modelId="{18AA3164-2158-4230-BE7B-23B35DD355A0}" type="sibTrans" cxnId="{E63FEA9E-783A-469F-B4BC-226D11751B12}">
      <dgm:prSet/>
      <dgm:spPr/>
      <dgm:t>
        <a:bodyPr/>
        <a:lstStyle/>
        <a:p>
          <a:endParaRPr lang="ru-RU" sz="1400"/>
        </a:p>
      </dgm:t>
    </dgm:pt>
    <dgm:pt modelId="{E4C8D55A-3D1E-4F50-ABEC-F45699007798}" type="pres">
      <dgm:prSet presAssocID="{D1DB3143-0C37-410E-AD49-5582BE583F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1A26C-A06C-4B22-B1BB-C078FD124FAC}" type="pres">
      <dgm:prSet presAssocID="{9B67F213-8CAE-4E29-8D2B-753714113928}" presName="parentLin" presStyleCnt="0"/>
      <dgm:spPr/>
    </dgm:pt>
    <dgm:pt modelId="{BEC49922-11BD-45E4-A194-DFE52713C067}" type="pres">
      <dgm:prSet presAssocID="{9B67F213-8CAE-4E29-8D2B-75371411392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B25ED56-CF1D-4AAE-BDAA-A353C7CC2A21}" type="pres">
      <dgm:prSet presAssocID="{9B67F213-8CAE-4E29-8D2B-753714113928}" presName="parentText" presStyleLbl="node1" presStyleIdx="0" presStyleCnt="3" custScaleX="130974" custScaleY="239129" custLinFactNeighborX="-18706" custLinFactNeighborY="1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5CAFF-1037-4E64-AC75-ADE5D975F1A1}" type="pres">
      <dgm:prSet presAssocID="{9B67F213-8CAE-4E29-8D2B-753714113928}" presName="negativeSpace" presStyleCnt="0"/>
      <dgm:spPr/>
    </dgm:pt>
    <dgm:pt modelId="{ACD40B77-0EE4-463E-95F2-837D6A07C547}" type="pres">
      <dgm:prSet presAssocID="{9B67F213-8CAE-4E29-8D2B-753714113928}" presName="childText" presStyleLbl="conFgAcc1" presStyleIdx="0" presStyleCnt="3" custLinFactNeighborX="-885" custLinFactNeighborY="-4070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DEBFF52F-CB48-4DBD-9788-E53723236282}" type="pres">
      <dgm:prSet presAssocID="{5D87DA00-3E38-489C-AED1-37DE9686E455}" presName="spaceBetweenRectangles" presStyleCnt="0"/>
      <dgm:spPr/>
    </dgm:pt>
    <dgm:pt modelId="{C6358886-CB80-4097-A688-3BD081BF5046}" type="pres">
      <dgm:prSet presAssocID="{4EEC527B-44CF-4942-BBB5-8B766F04B7C7}" presName="parentLin" presStyleCnt="0"/>
      <dgm:spPr/>
    </dgm:pt>
    <dgm:pt modelId="{525CFF49-D954-42DE-B189-72F1BB1535D6}" type="pres">
      <dgm:prSet presAssocID="{4EEC527B-44CF-4942-BBB5-8B766F04B7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99EFAF9-54E4-4050-B67A-E925AFB7FECC}" type="pres">
      <dgm:prSet presAssocID="{4EEC527B-44CF-4942-BBB5-8B766F04B7C7}" presName="parentText" presStyleLbl="node1" presStyleIdx="1" presStyleCnt="3" custScaleX="129780" custScaleY="2485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59508-05C3-4B4E-A0D5-F862F8AE0688}" type="pres">
      <dgm:prSet presAssocID="{4EEC527B-44CF-4942-BBB5-8B766F04B7C7}" presName="negativeSpace" presStyleCnt="0"/>
      <dgm:spPr/>
    </dgm:pt>
    <dgm:pt modelId="{E3744E53-2F02-4C6A-A433-7D9A99CD6D20}" type="pres">
      <dgm:prSet presAssocID="{4EEC527B-44CF-4942-BBB5-8B766F04B7C7}" presName="childText" presStyleLbl="conFgAcc1" presStyleIdx="1" presStyleCnt="3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</dgm:spPr>
    </dgm:pt>
    <dgm:pt modelId="{FC7E2720-A5AB-4712-9923-33803ABF6856}" type="pres">
      <dgm:prSet presAssocID="{CEF9CFED-A113-4E3E-BA98-FB9324F5BFBA}" presName="spaceBetweenRectangles" presStyleCnt="0"/>
      <dgm:spPr/>
    </dgm:pt>
    <dgm:pt modelId="{EE0013AF-AC6E-4805-A4F2-022203369081}" type="pres">
      <dgm:prSet presAssocID="{E6AD65C2-7980-4F55-A83E-918C2C1B993A}" presName="parentLin" presStyleCnt="0"/>
      <dgm:spPr/>
    </dgm:pt>
    <dgm:pt modelId="{ABD608B7-147A-4884-B23F-E2D5FB3132E3}" type="pres">
      <dgm:prSet presAssocID="{E6AD65C2-7980-4F55-A83E-918C2C1B99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786123A-800E-4538-9022-6EB3B7B03E13}" type="pres">
      <dgm:prSet presAssocID="{E6AD65C2-7980-4F55-A83E-918C2C1B993A}" presName="parentText" presStyleLbl="node1" presStyleIdx="2" presStyleCnt="3" custScaleX="130125" custScaleY="154731" custLinFactNeighborX="16974" custLinFactNeighborY="23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D2A27-0A1E-4C01-A3AC-6DA8DEFC38CC}" type="pres">
      <dgm:prSet presAssocID="{E6AD65C2-7980-4F55-A83E-918C2C1B993A}" presName="negativeSpace" presStyleCnt="0"/>
      <dgm:spPr/>
    </dgm:pt>
    <dgm:pt modelId="{AEEA8B53-89AA-432C-BBDA-1B6A0C733CD2}" type="pres">
      <dgm:prSet presAssocID="{E6AD65C2-7980-4F55-A83E-918C2C1B993A}" presName="childText" presStyleLbl="conFgAcc1" presStyleIdx="2" presStyleCnt="3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</dgm:ptLst>
  <dgm:cxnLst>
    <dgm:cxn modelId="{4231F1F7-0205-4226-904A-E3980EDFF5CD}" srcId="{D1DB3143-0C37-410E-AD49-5582BE583FC3}" destId="{4EEC527B-44CF-4942-BBB5-8B766F04B7C7}" srcOrd="1" destOrd="0" parTransId="{D4994778-3D70-44B6-883B-DC831A6832B9}" sibTransId="{CEF9CFED-A113-4E3E-BA98-FB9324F5BFBA}"/>
    <dgm:cxn modelId="{E63FEA9E-783A-469F-B4BC-226D11751B12}" srcId="{D1DB3143-0C37-410E-AD49-5582BE583FC3}" destId="{E6AD65C2-7980-4F55-A83E-918C2C1B993A}" srcOrd="2" destOrd="0" parTransId="{3722282E-2189-45DF-98DD-A06528CA6996}" sibTransId="{18AA3164-2158-4230-BE7B-23B35DD355A0}"/>
    <dgm:cxn modelId="{99044BBC-06E5-446E-82F6-16A51418AB54}" type="presOf" srcId="{4EEC527B-44CF-4942-BBB5-8B766F04B7C7}" destId="{499EFAF9-54E4-4050-B67A-E925AFB7FECC}" srcOrd="1" destOrd="0" presId="urn:microsoft.com/office/officeart/2005/8/layout/list1"/>
    <dgm:cxn modelId="{A02ABFF7-88C9-4DF0-B7B5-CE2ADFDF2878}" type="presOf" srcId="{4EEC527B-44CF-4942-BBB5-8B766F04B7C7}" destId="{525CFF49-D954-42DE-B189-72F1BB1535D6}" srcOrd="0" destOrd="0" presId="urn:microsoft.com/office/officeart/2005/8/layout/list1"/>
    <dgm:cxn modelId="{F7591B16-7A64-44ED-8FDA-B26BF77CF00D}" type="presOf" srcId="{E6AD65C2-7980-4F55-A83E-918C2C1B993A}" destId="{ABD608B7-147A-4884-B23F-E2D5FB3132E3}" srcOrd="0" destOrd="0" presId="urn:microsoft.com/office/officeart/2005/8/layout/list1"/>
    <dgm:cxn modelId="{77A67574-54C4-421F-816A-9DD5A2B58DA6}" type="presOf" srcId="{D1DB3143-0C37-410E-AD49-5582BE583FC3}" destId="{E4C8D55A-3D1E-4F50-ABEC-F45699007798}" srcOrd="0" destOrd="0" presId="urn:microsoft.com/office/officeart/2005/8/layout/list1"/>
    <dgm:cxn modelId="{5600EBF2-AAF3-4A31-B29D-4C9C9461A9F0}" type="presOf" srcId="{E6AD65C2-7980-4F55-A83E-918C2C1B993A}" destId="{E786123A-800E-4538-9022-6EB3B7B03E13}" srcOrd="1" destOrd="0" presId="urn:microsoft.com/office/officeart/2005/8/layout/list1"/>
    <dgm:cxn modelId="{69DD20CC-8BE4-419F-AEEC-24FE55036519}" type="presOf" srcId="{9B67F213-8CAE-4E29-8D2B-753714113928}" destId="{6B25ED56-CF1D-4AAE-BDAA-A353C7CC2A21}" srcOrd="1" destOrd="0" presId="urn:microsoft.com/office/officeart/2005/8/layout/list1"/>
    <dgm:cxn modelId="{B4386937-EECE-4BE1-9B37-2A59CE51E711}" type="presOf" srcId="{9B67F213-8CAE-4E29-8D2B-753714113928}" destId="{BEC49922-11BD-45E4-A194-DFE52713C067}" srcOrd="0" destOrd="0" presId="urn:microsoft.com/office/officeart/2005/8/layout/list1"/>
    <dgm:cxn modelId="{73D6367A-7F61-4242-9FE1-AAFE00DE1570}" srcId="{D1DB3143-0C37-410E-AD49-5582BE583FC3}" destId="{9B67F213-8CAE-4E29-8D2B-753714113928}" srcOrd="0" destOrd="0" parTransId="{FB766A6F-5A6F-44CB-BEF0-824800EC7949}" sibTransId="{5D87DA00-3E38-489C-AED1-37DE9686E455}"/>
    <dgm:cxn modelId="{FC22823C-C05C-4D8B-A4F6-CEB852615E35}" type="presParOf" srcId="{E4C8D55A-3D1E-4F50-ABEC-F45699007798}" destId="{4E81A26C-A06C-4B22-B1BB-C078FD124FAC}" srcOrd="0" destOrd="0" presId="urn:microsoft.com/office/officeart/2005/8/layout/list1"/>
    <dgm:cxn modelId="{748452C3-1F44-4FF6-9B3D-9B81EA237472}" type="presParOf" srcId="{4E81A26C-A06C-4B22-B1BB-C078FD124FAC}" destId="{BEC49922-11BD-45E4-A194-DFE52713C067}" srcOrd="0" destOrd="0" presId="urn:microsoft.com/office/officeart/2005/8/layout/list1"/>
    <dgm:cxn modelId="{E0466ADE-520C-4D74-A380-FFE6429148CB}" type="presParOf" srcId="{4E81A26C-A06C-4B22-B1BB-C078FD124FAC}" destId="{6B25ED56-CF1D-4AAE-BDAA-A353C7CC2A21}" srcOrd="1" destOrd="0" presId="urn:microsoft.com/office/officeart/2005/8/layout/list1"/>
    <dgm:cxn modelId="{3ECFD4AF-8B71-410D-A561-7D4ACC4BC499}" type="presParOf" srcId="{E4C8D55A-3D1E-4F50-ABEC-F45699007798}" destId="{EBC5CAFF-1037-4E64-AC75-ADE5D975F1A1}" srcOrd="1" destOrd="0" presId="urn:microsoft.com/office/officeart/2005/8/layout/list1"/>
    <dgm:cxn modelId="{CAE4DB40-4CB4-48A8-9F99-54259738F8D5}" type="presParOf" srcId="{E4C8D55A-3D1E-4F50-ABEC-F45699007798}" destId="{ACD40B77-0EE4-463E-95F2-837D6A07C547}" srcOrd="2" destOrd="0" presId="urn:microsoft.com/office/officeart/2005/8/layout/list1"/>
    <dgm:cxn modelId="{EC920BC2-4212-4F33-AF7E-02431530866D}" type="presParOf" srcId="{E4C8D55A-3D1E-4F50-ABEC-F45699007798}" destId="{DEBFF52F-CB48-4DBD-9788-E53723236282}" srcOrd="3" destOrd="0" presId="urn:microsoft.com/office/officeart/2005/8/layout/list1"/>
    <dgm:cxn modelId="{50AF0E1F-C417-4B5D-9B5B-BD3A270AB917}" type="presParOf" srcId="{E4C8D55A-3D1E-4F50-ABEC-F45699007798}" destId="{C6358886-CB80-4097-A688-3BD081BF5046}" srcOrd="4" destOrd="0" presId="urn:microsoft.com/office/officeart/2005/8/layout/list1"/>
    <dgm:cxn modelId="{4D7051D1-E780-453D-B1EB-8651E49C53F9}" type="presParOf" srcId="{C6358886-CB80-4097-A688-3BD081BF5046}" destId="{525CFF49-D954-42DE-B189-72F1BB1535D6}" srcOrd="0" destOrd="0" presId="urn:microsoft.com/office/officeart/2005/8/layout/list1"/>
    <dgm:cxn modelId="{60A257C6-95A4-40FC-8EAC-4F602DCF1B10}" type="presParOf" srcId="{C6358886-CB80-4097-A688-3BD081BF5046}" destId="{499EFAF9-54E4-4050-B67A-E925AFB7FECC}" srcOrd="1" destOrd="0" presId="urn:microsoft.com/office/officeart/2005/8/layout/list1"/>
    <dgm:cxn modelId="{42D77E9C-C3ED-4AE1-AC8B-99AE7BBF4964}" type="presParOf" srcId="{E4C8D55A-3D1E-4F50-ABEC-F45699007798}" destId="{29059508-05C3-4B4E-A0D5-F862F8AE0688}" srcOrd="5" destOrd="0" presId="urn:microsoft.com/office/officeart/2005/8/layout/list1"/>
    <dgm:cxn modelId="{BB0F15B3-9DFF-46AB-8E83-1C7F40031DF9}" type="presParOf" srcId="{E4C8D55A-3D1E-4F50-ABEC-F45699007798}" destId="{E3744E53-2F02-4C6A-A433-7D9A99CD6D20}" srcOrd="6" destOrd="0" presId="urn:microsoft.com/office/officeart/2005/8/layout/list1"/>
    <dgm:cxn modelId="{EEECB249-9F26-4633-8CB2-3714C4B588A6}" type="presParOf" srcId="{E4C8D55A-3D1E-4F50-ABEC-F45699007798}" destId="{FC7E2720-A5AB-4712-9923-33803ABF6856}" srcOrd="7" destOrd="0" presId="urn:microsoft.com/office/officeart/2005/8/layout/list1"/>
    <dgm:cxn modelId="{0C416459-3160-4E05-90D0-A2F4404B8081}" type="presParOf" srcId="{E4C8D55A-3D1E-4F50-ABEC-F45699007798}" destId="{EE0013AF-AC6E-4805-A4F2-022203369081}" srcOrd="8" destOrd="0" presId="urn:microsoft.com/office/officeart/2005/8/layout/list1"/>
    <dgm:cxn modelId="{3D8D3358-B6A7-4F81-9690-BE3D4057B033}" type="presParOf" srcId="{EE0013AF-AC6E-4805-A4F2-022203369081}" destId="{ABD608B7-147A-4884-B23F-E2D5FB3132E3}" srcOrd="0" destOrd="0" presId="urn:microsoft.com/office/officeart/2005/8/layout/list1"/>
    <dgm:cxn modelId="{7FF6EBD2-68F8-4434-B985-967C23F693FA}" type="presParOf" srcId="{EE0013AF-AC6E-4805-A4F2-022203369081}" destId="{E786123A-800E-4538-9022-6EB3B7B03E13}" srcOrd="1" destOrd="0" presId="urn:microsoft.com/office/officeart/2005/8/layout/list1"/>
    <dgm:cxn modelId="{CC971827-E8BA-4D84-9109-7CDA6302E149}" type="presParOf" srcId="{E4C8D55A-3D1E-4F50-ABEC-F45699007798}" destId="{AEBD2A27-0A1E-4C01-A3AC-6DA8DEFC38CC}" srcOrd="9" destOrd="0" presId="urn:microsoft.com/office/officeart/2005/8/layout/list1"/>
    <dgm:cxn modelId="{0507D03F-F258-44CE-A031-34B4CA566369}" type="presParOf" srcId="{E4C8D55A-3D1E-4F50-ABEC-F45699007798}" destId="{AEEA8B53-89AA-432C-BBDA-1B6A0C733C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D40B77-0EE4-463E-95F2-837D6A07C547}">
      <dsp:nvSpPr>
        <dsp:cNvPr id="0" name=""/>
        <dsp:cNvSpPr/>
      </dsp:nvSpPr>
      <dsp:spPr>
        <a:xfrm>
          <a:off x="0" y="1399928"/>
          <a:ext cx="8072494" cy="856800"/>
        </a:xfrm>
        <a:prstGeom prst="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5ED56-CF1D-4AAE-BDAA-A353C7CC2A21}">
      <dsp:nvSpPr>
        <dsp:cNvPr id="0" name=""/>
        <dsp:cNvSpPr/>
      </dsp:nvSpPr>
      <dsp:spPr>
        <a:xfrm>
          <a:off x="403624" y="64155"/>
          <a:ext cx="7401007" cy="184508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kern="1200" dirty="0" smtClean="0">
              <a:solidFill>
                <a:schemeClr val="tx2">
                  <a:lumMod val="75000"/>
                </a:schemeClr>
              </a:solidFill>
            </a:rPr>
            <a:t>Цель проекта</a:t>
          </a: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–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Взаимодействие ДОУ и родителей в процессе формирования нравственно-патриотических качеств детей старшего дошкольного возраста средствами экскурсий</a:t>
          </a:r>
          <a:endParaRPr lang="ru-RU" sz="2400" kern="1200" dirty="0" smtClean="0">
            <a:latin typeface="Times New Roman" pitchFamily="18" charset="0"/>
            <a:ea typeface="Calibri"/>
            <a:cs typeface="Times New Roman" pitchFamily="18" charset="0"/>
          </a:endParaRPr>
        </a:p>
        <a:p>
          <a:pPr lvl="0" defTabSz="1066800">
            <a:spcBef>
              <a:spcPct val="0"/>
            </a:spcBef>
          </a:pPr>
          <a:endParaRPr lang="ru-RU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3624" y="64155"/>
        <a:ext cx="7401007" cy="1845085"/>
      </dsp:txXfrm>
    </dsp:sp>
    <dsp:sp modelId="{E3744E53-2F02-4C6A-A433-7D9A99CD6D20}">
      <dsp:nvSpPr>
        <dsp:cNvPr id="0" name=""/>
        <dsp:cNvSpPr/>
      </dsp:nvSpPr>
      <dsp:spPr>
        <a:xfrm>
          <a:off x="0" y="2949640"/>
          <a:ext cx="8072494" cy="8568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EFAF9-54E4-4050-B67A-E925AFB7FECC}">
      <dsp:nvSpPr>
        <dsp:cNvPr id="0" name=""/>
        <dsp:cNvSpPr/>
      </dsp:nvSpPr>
      <dsp:spPr>
        <a:xfrm>
          <a:off x="403624" y="2447800"/>
          <a:ext cx="7333537" cy="10036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2">
                  <a:lumMod val="75000"/>
                </a:schemeClr>
              </a:solidFill>
            </a:rPr>
            <a:t>Объект проекта</a:t>
          </a: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 – 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процесс формирования нравственно-патриотических качеств детей дошкольного возраста.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3624" y="2447800"/>
        <a:ext cx="7333537" cy="1003680"/>
      </dsp:txXfrm>
    </dsp:sp>
    <dsp:sp modelId="{AEEA8B53-89AA-432C-BBDA-1B6A0C733CD2}">
      <dsp:nvSpPr>
        <dsp:cNvPr id="0" name=""/>
        <dsp:cNvSpPr/>
      </dsp:nvSpPr>
      <dsp:spPr>
        <a:xfrm>
          <a:off x="0" y="5415748"/>
          <a:ext cx="8072494" cy="856800"/>
        </a:xfrm>
        <a:prstGeom prst="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6123A-800E-4538-9022-6EB3B7B03E13}">
      <dsp:nvSpPr>
        <dsp:cNvPr id="0" name=""/>
        <dsp:cNvSpPr/>
      </dsp:nvSpPr>
      <dsp:spPr>
        <a:xfrm>
          <a:off x="403624" y="3990040"/>
          <a:ext cx="7353032" cy="192754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defTabSz="1066800">
            <a:spcBef>
              <a:spcPct val="0"/>
            </a:spcBef>
          </a:pPr>
          <a:r>
            <a:rPr lang="ru-RU" sz="2400" i="1" kern="1200" dirty="0" smtClean="0">
              <a:solidFill>
                <a:schemeClr val="tx2">
                  <a:lumMod val="75000"/>
                </a:schemeClr>
              </a:solidFill>
            </a:rPr>
            <a:t>Предмет проекта</a:t>
          </a: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 –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Условия взаимодействия ДОУ и семьи в процессе формирования нравственно-патриотических качеств детей старшего дошкольного возраста средствами экскурсий</a:t>
          </a:r>
          <a:endParaRPr lang="ru-RU" sz="2400" kern="1200" dirty="0" smtClean="0">
            <a:latin typeface="Times New Roman" pitchFamily="18" charset="0"/>
            <a:ea typeface="Calibri"/>
            <a:cs typeface="Times New Roman" pitchFamily="18" charset="0"/>
          </a:endParaRPr>
        </a:p>
        <a:p>
          <a:pPr lvl="0" defTabSz="1066800">
            <a:spcBef>
              <a:spcPct val="0"/>
            </a:spcBef>
          </a:pPr>
          <a:endParaRPr lang="ru-RU" sz="2000" kern="1200" dirty="0"/>
        </a:p>
      </dsp:txBody>
      <dsp:txXfrm>
        <a:off x="403624" y="3990040"/>
        <a:ext cx="7353032" cy="19275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263C78-F0F4-44A9-8E24-824579FAB3C9}">
      <dsp:nvSpPr>
        <dsp:cNvPr id="0" name=""/>
        <dsp:cNvSpPr/>
      </dsp:nvSpPr>
      <dsp:spPr>
        <a:xfrm>
          <a:off x="0" y="0"/>
          <a:ext cx="3281841" cy="4576036"/>
        </a:xfrm>
        <a:prstGeom prst="triangl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685E9-747F-4CEF-824A-52176C398730}">
      <dsp:nvSpPr>
        <dsp:cNvPr id="0" name=""/>
        <dsp:cNvSpPr/>
      </dsp:nvSpPr>
      <dsp:spPr>
        <a:xfrm>
          <a:off x="-172257" y="408254"/>
          <a:ext cx="7802566" cy="1000030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определены  особенности формирования нравственно-патриотических качеств  у детей дошкольного возраста средствами экскурсий</a:t>
          </a:r>
          <a:endParaRPr lang="ru-RU" sz="2000" kern="1200" dirty="0"/>
        </a:p>
      </dsp:txBody>
      <dsp:txXfrm>
        <a:off x="-172257" y="408254"/>
        <a:ext cx="7802566" cy="1000030"/>
      </dsp:txXfrm>
    </dsp:sp>
    <dsp:sp modelId="{4CF9751C-DC0F-4995-8950-07584D98C791}">
      <dsp:nvSpPr>
        <dsp:cNvPr id="0" name=""/>
        <dsp:cNvSpPr/>
      </dsp:nvSpPr>
      <dsp:spPr>
        <a:xfrm>
          <a:off x="-172257" y="1596418"/>
          <a:ext cx="7802566" cy="1000030"/>
        </a:xfrm>
        <a:prstGeom prst="round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рассмотрены факторы влияния взаимодействия ДОО и семьи на  формирование нравственно-патриотических качеств детей дошкольного возраста;</a:t>
          </a:r>
          <a:endParaRPr lang="ru-RU" sz="2000" kern="1200" dirty="0"/>
        </a:p>
      </dsp:txBody>
      <dsp:txXfrm>
        <a:off x="-172257" y="1596418"/>
        <a:ext cx="7802566" cy="1000030"/>
      </dsp:txXfrm>
    </dsp:sp>
    <dsp:sp modelId="{7D2D786A-830B-4A76-B56F-24162DD7A399}">
      <dsp:nvSpPr>
        <dsp:cNvPr id="0" name=""/>
        <dsp:cNvSpPr/>
      </dsp:nvSpPr>
      <dsp:spPr>
        <a:xfrm>
          <a:off x="-172257" y="2858840"/>
          <a:ext cx="7802566" cy="1277608"/>
        </a:xfrm>
        <a:prstGeom prst="roundRect">
          <a:avLst/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- обоснована педагогическая система  взаимодействия ДОО и семьи в процессе  формирования нравственно-патриотических  качеств у дошкольников средствами экскурсий;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-172257" y="2858840"/>
        <a:ext cx="7802566" cy="12776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D40B77-0EE4-463E-95F2-837D6A07C547}">
      <dsp:nvSpPr>
        <dsp:cNvPr id="0" name=""/>
        <dsp:cNvSpPr/>
      </dsp:nvSpPr>
      <dsp:spPr>
        <a:xfrm>
          <a:off x="0" y="534194"/>
          <a:ext cx="8072494" cy="856800"/>
        </a:xfrm>
        <a:prstGeom prst="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5ED56-CF1D-4AAE-BDAA-A353C7CC2A21}">
      <dsp:nvSpPr>
        <dsp:cNvPr id="0" name=""/>
        <dsp:cNvSpPr/>
      </dsp:nvSpPr>
      <dsp:spPr>
        <a:xfrm>
          <a:off x="403624" y="39826"/>
          <a:ext cx="7401007" cy="100368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Педагогическое просвещение по вопросу патриотического воспитания дошкольников</a:t>
          </a:r>
          <a:r>
            <a:rPr lang="ru-RU" sz="2400" kern="1200" dirty="0" smtClean="0"/>
            <a:t>.</a:t>
          </a:r>
          <a:endParaRPr lang="ru-RU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3624" y="39826"/>
        <a:ext cx="7401007" cy="1003680"/>
      </dsp:txXfrm>
    </dsp:sp>
    <dsp:sp modelId="{E3744E53-2F02-4C6A-A433-7D9A99CD6D20}">
      <dsp:nvSpPr>
        <dsp:cNvPr id="0" name=""/>
        <dsp:cNvSpPr/>
      </dsp:nvSpPr>
      <dsp:spPr>
        <a:xfrm>
          <a:off x="0" y="2083906"/>
          <a:ext cx="8072494" cy="8568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EFAF9-54E4-4050-B67A-E925AFB7FECC}">
      <dsp:nvSpPr>
        <dsp:cNvPr id="0" name=""/>
        <dsp:cNvSpPr/>
      </dsp:nvSpPr>
      <dsp:spPr>
        <a:xfrm>
          <a:off x="403624" y="1582066"/>
          <a:ext cx="7333537" cy="10036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Способствовать стремлению взаимодействовать с педагогами ДОО в воспитании дошкольников.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403624" y="1582066"/>
        <a:ext cx="7333537" cy="1003680"/>
      </dsp:txXfrm>
    </dsp:sp>
    <dsp:sp modelId="{AEEA8B53-89AA-432C-BBDA-1B6A0C733CD2}">
      <dsp:nvSpPr>
        <dsp:cNvPr id="0" name=""/>
        <dsp:cNvSpPr/>
      </dsp:nvSpPr>
      <dsp:spPr>
        <a:xfrm>
          <a:off x="0" y="4175471"/>
          <a:ext cx="8072494" cy="856800"/>
        </a:xfrm>
        <a:prstGeom prst="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6123A-800E-4538-9022-6EB3B7B03E13}">
      <dsp:nvSpPr>
        <dsp:cNvPr id="0" name=""/>
        <dsp:cNvSpPr/>
      </dsp:nvSpPr>
      <dsp:spPr>
        <a:xfrm>
          <a:off x="403624" y="3124306"/>
          <a:ext cx="7353032" cy="155300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Приобщать родителей  к социальным взаимоотношениям с детьми и другими родителями.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03624" y="3124306"/>
        <a:ext cx="7353032" cy="15530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D40B77-0EE4-463E-95F2-837D6A07C547}">
      <dsp:nvSpPr>
        <dsp:cNvPr id="0" name=""/>
        <dsp:cNvSpPr/>
      </dsp:nvSpPr>
      <dsp:spPr>
        <a:xfrm>
          <a:off x="0" y="1420117"/>
          <a:ext cx="8072494" cy="604800"/>
        </a:xfrm>
        <a:prstGeom prst="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5ED56-CF1D-4AAE-BDAA-A353C7CC2A21}">
      <dsp:nvSpPr>
        <dsp:cNvPr id="0" name=""/>
        <dsp:cNvSpPr/>
      </dsp:nvSpPr>
      <dsp:spPr>
        <a:xfrm>
          <a:off x="328122" y="96496"/>
          <a:ext cx="7401007" cy="1694181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Познавательные</a:t>
          </a:r>
          <a:endParaRPr lang="ru-RU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1. Расширение представлений о защитниках Родины.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2. Формирование чувства гордости за  защитников Отечества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3.Прививать желание служить Родине, защищать ее.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8122" y="96496"/>
        <a:ext cx="7401007" cy="1694181"/>
      </dsp:txXfrm>
    </dsp:sp>
    <dsp:sp modelId="{E3744E53-2F02-4C6A-A433-7D9A99CD6D20}">
      <dsp:nvSpPr>
        <dsp:cNvPr id="0" name=""/>
        <dsp:cNvSpPr/>
      </dsp:nvSpPr>
      <dsp:spPr>
        <a:xfrm>
          <a:off x="0" y="3566606"/>
          <a:ext cx="8072494" cy="6048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EFAF9-54E4-4050-B67A-E925AFB7FECC}">
      <dsp:nvSpPr>
        <dsp:cNvPr id="0" name=""/>
        <dsp:cNvSpPr/>
      </dsp:nvSpPr>
      <dsp:spPr>
        <a:xfrm>
          <a:off x="403624" y="2159792"/>
          <a:ext cx="7333537" cy="176105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Формирующие</a:t>
          </a:r>
          <a:endParaRPr lang="ru-RU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1. Формировать нравственно-патриотические качества.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2. Развивать чувство ответственности и гордости за нашу Родину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3. Развивать эмоционально-волевые  качества: (культуру, духовный  отклик).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03624" y="2159792"/>
        <a:ext cx="7333537" cy="1761054"/>
      </dsp:txXfrm>
    </dsp:sp>
    <dsp:sp modelId="{AEEA8B53-89AA-432C-BBDA-1B6A0C733CD2}">
      <dsp:nvSpPr>
        <dsp:cNvPr id="0" name=""/>
        <dsp:cNvSpPr/>
      </dsp:nvSpPr>
      <dsp:spPr>
        <a:xfrm>
          <a:off x="0" y="5043004"/>
          <a:ext cx="8072494" cy="604800"/>
        </a:xfrm>
        <a:prstGeom prst="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6123A-800E-4538-9022-6EB3B7B03E13}">
      <dsp:nvSpPr>
        <dsp:cNvPr id="0" name=""/>
        <dsp:cNvSpPr/>
      </dsp:nvSpPr>
      <dsp:spPr>
        <a:xfrm>
          <a:off x="472135" y="4470779"/>
          <a:ext cx="7353032" cy="1096238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Воспитательные</a:t>
          </a:r>
          <a:endParaRPr lang="ru-RU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Воспитывать у детей целеустремленность, организованность, уважение к защитникам Родины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72135" y="4470779"/>
        <a:ext cx="7353032" cy="1096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7999">
              <a:schemeClr val="accent6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ны для презентации\фоны для преэент детские\111441_html_m66310d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428288" cy="7307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0"/>
            <a:ext cx="2664296" cy="472514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МБДОУ </a:t>
            </a:r>
            <a:br>
              <a:rPr lang="ru-RU" sz="3200" dirty="0" smtClean="0"/>
            </a:br>
            <a:r>
              <a:rPr lang="ru-RU" sz="3200" dirty="0" smtClean="0"/>
              <a:t>№ 175</a:t>
            </a:r>
            <a:br>
              <a:rPr lang="ru-RU" sz="3200" dirty="0" smtClean="0"/>
            </a:br>
            <a:r>
              <a:rPr lang="ru-RU" sz="3200" dirty="0" smtClean="0"/>
              <a:t>«Непоседы»</a:t>
            </a:r>
            <a:endParaRPr lang="ru-RU" sz="3200" dirty="0"/>
          </a:p>
        </p:txBody>
      </p:sp>
      <p:pic>
        <p:nvPicPr>
          <p:cNvPr id="1027" name="Picture 3" descr="D:\iles\изображения\детсад газете\DSC06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290392" cy="196120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31840" y="0"/>
            <a:ext cx="3096344" cy="191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2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2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ВАКУЛЬЧИК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ТАТЬЯНА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НИКОЛАЕВНА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i="1" dirty="0" smtClean="0">
                <a:latin typeface="+mj-lt"/>
                <a:ea typeface="+mj-ea"/>
                <a:cs typeface="+mj-cs"/>
              </a:rPr>
              <a:t>воспитатель</a:t>
            </a:r>
            <a:r>
              <a:rPr lang="ru-RU" sz="11200" b="1" dirty="0" smtClean="0">
                <a:latin typeface="+mj-lt"/>
                <a:ea typeface="+mj-ea"/>
                <a:cs typeface="+mj-cs"/>
              </a:rPr>
              <a:t> </a:t>
            </a: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32240" y="2996952"/>
            <a:ext cx="309634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«Экскурсия 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Мемориалу Славы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в/ч 20634»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276872"/>
            <a:ext cx="197395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подгот гр 2015-2016 уч год\фото группы\экск в воинскую часть  09.2015\P10301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84076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подгот гр 2015-2016 уч год\фото группы\экск в воинскую часть  09.2015\P10302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456384" cy="2520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подгот гр 2015-2016 уч год\фото группы\экск в воинскую часть  09.2015\P10302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24036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подгот гр 2015-2016 уч год\фото группы\экск в воинскую часть  09.2015\P10302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12976"/>
            <a:ext cx="5040560" cy="313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подгот гр 2015-2016 уч год\фото группы\экск в воинскую часть  09.2015\P10302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88843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:\подгот гр 2015-2016 уч год\фото группы\экск в воинскую часть  09.2015\P10302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600400" cy="3290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одгот гр 2015-2016 уч год\фото группы\экск в воинскую часть  09.2015\P10302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848872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одгот гр 2015-2016 уч год\фото группы\экск в воинскую часть  09.2015\P10302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4295252" cy="3223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:\подгот гр 2015-2016 уч год\фото группы\экск в воинскую часть  09.2015\P10302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4674800" cy="3274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Вакульчик Т.Н.(на высшую категорию)  МБДОУ № 175\3.2. Общественная и профессиональная активность педагога в качестве эксперта, члена жюри конкурса, аттестационной комиссии\Статья в газете СЛОВО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823611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iles\детский сад\фото для детского сада 2015\экск в ПЧ\20151003_103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2" y="1079740"/>
            <a:ext cx="8400932" cy="472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iles\детский сад\фото для детского сада 2015\экоторопа 24.10.15\P1030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9119">
            <a:off x="4283968" y="404664"/>
            <a:ext cx="4499992" cy="3374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771" name="Picture 3" descr="D:\iles\изображения\фото детсад сборник\Новая папка\P1030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5935">
            <a:off x="636323" y="3047959"/>
            <a:ext cx="428396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775" name="Picture 7" descr="D:\фоны для презентации\картинки презентации\Звёздочки\0_6230a_ecaaa129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476250" cy="476250"/>
          </a:xfrm>
          <a:prstGeom prst="rect">
            <a:avLst/>
          </a:prstGeom>
          <a:noFill/>
        </p:spPr>
      </p:pic>
      <p:pic>
        <p:nvPicPr>
          <p:cNvPr id="8" name="Picture 7" descr="D:\фоны для презентации\картинки презентации\Звёздочки\0_6230a_ecaaa129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980728"/>
            <a:ext cx="476250" cy="476250"/>
          </a:xfrm>
          <a:prstGeom prst="rect">
            <a:avLst/>
          </a:prstGeom>
          <a:noFill/>
        </p:spPr>
      </p:pic>
      <p:pic>
        <p:nvPicPr>
          <p:cNvPr id="9" name="Picture 7" descr="D:\фоны для презентации\картинки презентации\Звёздочки\0_6230a_ecaaa129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76872"/>
            <a:ext cx="476250" cy="476250"/>
          </a:xfrm>
          <a:prstGeom prst="rect">
            <a:avLst/>
          </a:prstGeom>
          <a:noFill/>
        </p:spPr>
      </p:pic>
      <p:pic>
        <p:nvPicPr>
          <p:cNvPr id="10" name="Picture 7" descr="D:\фоны для презентации\картинки презентации\Звёздочки\0_6230a_ecaaa129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869160"/>
            <a:ext cx="476250" cy="476250"/>
          </a:xfrm>
          <a:prstGeom prst="rect">
            <a:avLst/>
          </a:prstGeom>
          <a:noFill/>
        </p:spPr>
      </p:pic>
      <p:pic>
        <p:nvPicPr>
          <p:cNvPr id="11" name="Picture 7" descr="D:\фоны для презентации\картинки презентации\Звёздочки\0_6230a_ecaaa129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221088"/>
            <a:ext cx="476250" cy="476250"/>
          </a:xfrm>
          <a:prstGeom prst="rect">
            <a:avLst/>
          </a:prstGeom>
          <a:noFill/>
        </p:spPr>
      </p:pic>
      <p:pic>
        <p:nvPicPr>
          <p:cNvPr id="12" name="Picture 7" descr="D:\фоны для презентации\картинки презентации\Звёздочки\0_6230a_ecaaa129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733256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фоны для презентации\картинки презентации\фото вика\prirod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"/>
            <a:ext cx="9144000" cy="6886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429000"/>
            <a:ext cx="82809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ПУСТЬ НАД НАМИ БУДЕТ МИРНОЕ НЕБО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3795" name="Picture 3" descr="D:\фоны для презентации\картинки презентации\Звёздочки\0_62310_2a2185f4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789806" cy="789806"/>
          </a:xfrm>
          <a:prstGeom prst="rect">
            <a:avLst/>
          </a:prstGeom>
          <a:noFill/>
        </p:spPr>
      </p:pic>
      <p:pic>
        <p:nvPicPr>
          <p:cNvPr id="5" name="Picture 3" descr="D:\фоны для презентации\картинки презентации\Звёздочки\0_62310_2a2185f4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789806" cy="789806"/>
          </a:xfrm>
          <a:prstGeom prst="rect">
            <a:avLst/>
          </a:prstGeom>
          <a:noFill/>
        </p:spPr>
      </p:pic>
      <p:pic>
        <p:nvPicPr>
          <p:cNvPr id="6" name="Picture 3" descr="D:\фоны для презентации\картинки презентации\Звёздочки\0_62310_2a2185f4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789806" cy="789806"/>
          </a:xfrm>
          <a:prstGeom prst="rect">
            <a:avLst/>
          </a:prstGeom>
          <a:noFill/>
        </p:spPr>
      </p:pic>
      <p:pic>
        <p:nvPicPr>
          <p:cNvPr id="7" name="Picture 3" descr="D:\фоны для презентации\картинки презентации\Звёздочки\0_62310_2a2185f4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301208"/>
            <a:ext cx="789806" cy="789806"/>
          </a:xfrm>
          <a:prstGeom prst="rect">
            <a:avLst/>
          </a:prstGeom>
          <a:noFill/>
        </p:spPr>
      </p:pic>
      <p:pic>
        <p:nvPicPr>
          <p:cNvPr id="8" name="Picture 3" descr="D:\фоны для презентации\картинки презентации\Звёздочки\0_62310_2a2185f4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221088"/>
            <a:ext cx="789806" cy="789806"/>
          </a:xfrm>
          <a:prstGeom prst="rect">
            <a:avLst/>
          </a:prstGeom>
          <a:noFill/>
        </p:spPr>
      </p:pic>
      <p:pic>
        <p:nvPicPr>
          <p:cNvPr id="9" name="Picture 3" descr="D:\фоны для презентации\картинки презентации\Звёздочки\0_62310_2a2185f4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653136"/>
            <a:ext cx="789806" cy="78980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0"/>
            <a:ext cx="8286808" cy="64633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    </a:t>
            </a:r>
          </a:p>
          <a:p>
            <a:pPr algn="ctr"/>
            <a:r>
              <a:rPr lang="ru-RU" sz="3600" dirty="0" smtClean="0"/>
              <a:t>Формирование нравственно-патриотических качеств - это целенаправленный процесс формирования у детей высокого сознания, нравственных чувств и поведения, который обусловлен объективной необходимостью и потребностями передачи молодежи ценного опыта старших поколений.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472" y="260648"/>
          <a:ext cx="807249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71600" y="1916832"/>
          <a:ext cx="7458052" cy="457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472" y="428604"/>
            <a:ext cx="8286808" cy="1261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Гипотеза проекта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000" dirty="0" smtClean="0"/>
              <a:t>Процесс формирования нравственно-патриотических качеств детей дошкольного возраста повысит свою эффективность если: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8604"/>
            <a:ext cx="828680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    Задачи проекта  (для родителей )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1357298"/>
          <a:ext cx="807249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8605"/>
            <a:ext cx="8286808" cy="646331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    </a:t>
            </a:r>
            <a:r>
              <a:rPr lang="ru-RU" sz="3200" dirty="0" smtClean="0"/>
              <a:t>Задачи проекта  (для детей )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1124744"/>
          <a:ext cx="807249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/>
              <a:t>Ожидаемые результаты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639762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детей 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00809"/>
            <a:ext cx="4690864" cy="475252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100" dirty="0" err="1" smtClean="0"/>
              <a:t>сформированность</a:t>
            </a:r>
            <a:r>
              <a:rPr lang="ru-RU" sz="3100" dirty="0" smtClean="0"/>
              <a:t> понятия о священном долге  - защите Родины</a:t>
            </a:r>
          </a:p>
          <a:p>
            <a:pPr>
              <a:lnSpc>
                <a:spcPct val="120000"/>
              </a:lnSpc>
            </a:pPr>
            <a:r>
              <a:rPr lang="ru-RU" sz="3100" dirty="0" err="1" smtClean="0"/>
              <a:t>сформированность</a:t>
            </a:r>
            <a:r>
              <a:rPr lang="ru-RU" sz="3100" dirty="0" smtClean="0"/>
              <a:t> почтительного отношении к защитникам Родины, к павшим героям,  </a:t>
            </a:r>
          </a:p>
          <a:p>
            <a:pPr>
              <a:lnSpc>
                <a:spcPct val="120000"/>
              </a:lnSpc>
            </a:pPr>
            <a:r>
              <a:rPr lang="ru-RU" sz="3100" dirty="0" smtClean="0"/>
              <a:t>расширение знаний о своей Родине,</a:t>
            </a:r>
          </a:p>
          <a:p>
            <a:pPr>
              <a:lnSpc>
                <a:spcPct val="120000"/>
              </a:lnSpc>
            </a:pPr>
            <a:r>
              <a:rPr lang="ru-RU" sz="3100" dirty="0" smtClean="0"/>
              <a:t> освоение правила поведения и безопасности при проведении экскурсии,</a:t>
            </a:r>
          </a:p>
          <a:p>
            <a:pPr>
              <a:lnSpc>
                <a:spcPct val="120000"/>
              </a:lnSpc>
            </a:pPr>
            <a:r>
              <a:rPr lang="ru-RU" sz="3100" dirty="0" smtClean="0"/>
              <a:t> пополнение словарного запаса детей по военной тематике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908720"/>
            <a:ext cx="3609727" cy="639762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родителей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92080" y="1700808"/>
            <a:ext cx="3394720" cy="468051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Проявление интереса к взаимодействию с ДОУ в процессе воспитания и развития детей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55576" y="188640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Предварительная  образовательная деятельность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764704"/>
          <a:ext cx="8141659" cy="5844605"/>
        </p:xfrm>
        <a:graphic>
          <a:graphicData uri="http://schemas.openxmlformats.org/drawingml/2006/table">
            <a:tbl>
              <a:tblPr/>
              <a:tblGrid>
                <a:gridCol w="1152129"/>
                <a:gridCol w="5328592"/>
                <a:gridCol w="1660938"/>
              </a:tblGrid>
              <a:tr h="220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 развития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 родителями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73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Социально-коммуникативное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Сюжетно – ролевые игры: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Военный госпиталь»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«Разведчики»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 Моряки» ит.д.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Беседа « В какие игры играет мой ребенок дома»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591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Познавательное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Темы НОД: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защитника Отечества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Столица нашей Родины – Москва. Символы государства.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Вооруженные силы России.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Рассказ отца  ребенка о его службе в армии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591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Речевое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Тематическая беседа«Есть такая профессия – Родину защищать».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Пословицы и поговорки о Родине.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Беседы с использованием наглядно- тематического пособия «День Победы»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Заучивание стихотворения об Армии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01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Аппликация «Поздравительная открытка к празднику 23 февраля»  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Рисование» « Мы защитники Отечества»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« Мощь Российской Армии. Танк» Разучивание песен « Сегодня салют» (автор музыки и слов –М.Протасов, В.Степанов), «Морской капитан» ( авторы- М.Протасов, С.Семененко), «Боевая пехотная»( авторы – В.Лебедев-Кумач, С.Чернецкий)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Чтение произведений и разучивание стихов.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З.Н.Александрова  Дозор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Л.Кассиль  Твои Защитники.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Совместное изобразительное творчество к выставке «Буду в армии служить»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065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Физическое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Комплексы утренней гимнастики под музыкальное сопровождение военных парадов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.Проведение  спортивно- патриотической игры « МЫ – будущие защитники Родины».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Сюжетные игры : для развития внимательности - « Часовой»,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Для развития навыков ползания –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Разведчики»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развития быстроты – «Летят ракеты»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в совместном спортивном развлечении «Мы – будущие защитники Родины»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82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родителями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Консультация для родителей «Патриотическое воспитание детей старшего дошкольного возраста»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 родительской группы по организации экскурсии в </a:t>
                      </a:r>
                      <a:r>
                        <a:rPr lang="ru-RU" sz="10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/ч 20634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Посещение в/ч 20634, встреча с командиром части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 маршрута экскурсии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 конспекта экскурсии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родителей в организации экскурсии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11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подгот гр 2015-2016 уч год\фото группы\экск в воинскую часть  09.2015\P10301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3506">
            <a:off x="181085" y="883639"/>
            <a:ext cx="4172453" cy="3012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подгот гр 2015-2016 уч год\фото группы\экск в воинскую часть  09.2015\P10301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3613">
            <a:off x="5197378" y="966034"/>
            <a:ext cx="3510787" cy="2621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подгот гр 2015-2016 уч год\фото группы\экск в воинскую часть  09.2015\P10301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61048"/>
            <a:ext cx="3762431" cy="26352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Экскурсия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к   Мемориалу   Славы   в/ч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20634»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572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МБДОУ  № 175 «Непоседы»</vt:lpstr>
      <vt:lpstr>Слайд 2</vt:lpstr>
      <vt:lpstr>Слайд 3</vt:lpstr>
      <vt:lpstr>Слайд 4</vt:lpstr>
      <vt:lpstr>Слайд 5</vt:lpstr>
      <vt:lpstr>Слайд 6</vt:lpstr>
      <vt:lpstr>Ожидаемые результаты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52</cp:revision>
  <dcterms:created xsi:type="dcterms:W3CDTF">2012-05-10T07:48:31Z</dcterms:created>
  <dcterms:modified xsi:type="dcterms:W3CDTF">2016-01-25T18:20:11Z</dcterms:modified>
</cp:coreProperties>
</file>