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63" r:id="rId2"/>
    <p:sldId id="256" r:id="rId3"/>
    <p:sldId id="260" r:id="rId4"/>
    <p:sldId id="261" r:id="rId5"/>
    <p:sldId id="257" r:id="rId6"/>
    <p:sldId id="258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37446B-42A2-4484-9A00-A99750BD1F25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C53B10-D0E7-490D-A836-CBC9862E635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12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46B-42A2-4484-9A00-A99750BD1F25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B10-D0E7-490D-A836-CBC9862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9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46B-42A2-4484-9A00-A99750BD1F25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B10-D0E7-490D-A836-CBC9862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57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46B-42A2-4484-9A00-A99750BD1F25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B10-D0E7-490D-A836-CBC9862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7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46B-42A2-4484-9A00-A99750BD1F25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B10-D0E7-490D-A836-CBC9862E635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22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46B-42A2-4484-9A00-A99750BD1F25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B10-D0E7-490D-A836-CBC9862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9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46B-42A2-4484-9A00-A99750BD1F25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B10-D0E7-490D-A836-CBC9862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5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46B-42A2-4484-9A00-A99750BD1F25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B10-D0E7-490D-A836-CBC9862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5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46B-42A2-4484-9A00-A99750BD1F25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B10-D0E7-490D-A836-CBC9862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9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46B-42A2-4484-9A00-A99750BD1F25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B10-D0E7-490D-A836-CBC9862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9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446B-42A2-4484-9A00-A99750BD1F25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3B10-D0E7-490D-A836-CBC9862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4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937446B-42A2-4484-9A00-A99750BD1F25}" type="datetimeFigureOut">
              <a:rPr lang="ru-RU" smtClean="0"/>
              <a:t>28.09.2016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8C53B10-D0E7-490D-A836-CBC9862E6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63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«Этот увлекательный </a:t>
            </a:r>
            <a:r>
              <a:rPr lang="ru-RU" dirty="0" err="1" smtClean="0"/>
              <a:t>мобиль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1818" y="4326834"/>
            <a:ext cx="5794554" cy="1388165"/>
          </a:xfrm>
        </p:spPr>
        <p:txBody>
          <a:bodyPr/>
          <a:lstStyle/>
          <a:p>
            <a:r>
              <a:rPr lang="ru-RU" dirty="0" smtClean="0"/>
              <a:t>Г. Валдай Новгородская обл.</a:t>
            </a:r>
          </a:p>
          <a:p>
            <a:r>
              <a:rPr lang="ru-RU" dirty="0" smtClean="0"/>
              <a:t> МАДОУ №8 «Теремок» </a:t>
            </a:r>
          </a:p>
          <a:p>
            <a:r>
              <a:rPr lang="ru-RU" dirty="0" smtClean="0"/>
              <a:t>Воспитатель: Зотович Т.Б.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22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9815" y="1124815"/>
            <a:ext cx="6116782" cy="4587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927" y="789709"/>
            <a:ext cx="2992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Мойдодыр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»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5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5" y="484909"/>
            <a:ext cx="7994073" cy="5995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872836"/>
            <a:ext cx="2881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«Грачи прилетели»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2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4676" y="958561"/>
            <a:ext cx="6109854" cy="4996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527" y="1163782"/>
            <a:ext cx="343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«Скворечник»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360218"/>
            <a:ext cx="8063346" cy="6047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927" y="997527"/>
            <a:ext cx="281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«Дары осени»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4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4857750" cy="6075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491" y="1343891"/>
            <a:ext cx="3269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«Корзина с фруктами»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9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82" y="374072"/>
            <a:ext cx="8151092" cy="6113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745" y="1066800"/>
            <a:ext cx="242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«Веселый снеговик»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7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99" y="471054"/>
            <a:ext cx="8058729" cy="6044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691" y="1537855"/>
            <a:ext cx="3329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«Нам не холодно зимой»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5135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20</TotalTime>
  <Words>52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Corbel</vt:lpstr>
      <vt:lpstr>Базис</vt:lpstr>
      <vt:lpstr>«Этот увлекательный мобиль»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Зотович</dc:creator>
  <cp:lastModifiedBy>Антон Зотович</cp:lastModifiedBy>
  <cp:revision>3</cp:revision>
  <dcterms:created xsi:type="dcterms:W3CDTF">2016-09-28T16:33:37Z</dcterms:created>
  <dcterms:modified xsi:type="dcterms:W3CDTF">2016-09-28T16:54:03Z</dcterms:modified>
</cp:coreProperties>
</file>