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9" r:id="rId3"/>
    <p:sldId id="260" r:id="rId4"/>
    <p:sldId id="258" r:id="rId5"/>
    <p:sldId id="256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C4FF4-6EE1-4A76-9B8F-B2F594D6C874}" type="datetimeFigureOut">
              <a:rPr lang="ru-RU" smtClean="0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7A747-1B53-4B3F-B8D2-D8AB0E1281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BD201-5F9C-4593-BEFD-74C971F0B552}" type="datetimeFigureOut">
              <a:rPr lang="ru-RU" smtClean="0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2E6F0-797A-404D-B2F0-96032D2C1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3035-02C7-4538-A480-C6887B19F5A6}" type="datetimeFigureOut">
              <a:rPr lang="ru-RU" smtClean="0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8664C-3B03-4311-A452-8E87A1DF2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2DDE1-E9F2-4B50-AB95-1A36B28481DE}" type="datetimeFigureOut">
              <a:rPr lang="ru-RU" smtClean="0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7BA6C-DE82-4922-A007-5CB817EE4E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11FA9-72D4-4D0D-AA04-5200C8F96D1C}" type="datetimeFigureOut">
              <a:rPr lang="ru-RU" smtClean="0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64CBFCBB-F7D8-4AD9-B5F9-93687358CA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AA105-3B9A-485F-A7BD-B3B1C1BFF994}" type="datetimeFigureOut">
              <a:rPr lang="ru-RU" smtClean="0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17202-91A5-4841-8837-12B3422A9C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3E727-7E97-4B76-A273-97C117DFD6DE}" type="datetimeFigureOut">
              <a:rPr lang="ru-RU" smtClean="0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140D1-42AB-456C-B3EB-2E58162D2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FDA9A-A9AF-4522-BA4E-959710ABA8F2}" type="datetimeFigureOut">
              <a:rPr lang="ru-RU" smtClean="0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C3DF-49FF-4AA4-A1AB-8615103FAE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C31E6-6AC6-4E62-806B-D0CB1E8C6262}" type="datetimeFigureOut">
              <a:rPr lang="ru-RU" smtClean="0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0E188-B191-46AC-99B7-5113417AE6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59BE0-226E-4980-AAF5-F1A9DF7C7AE8}" type="datetimeFigureOut">
              <a:rPr lang="ru-RU" smtClean="0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8319C-EFFD-43A6-A723-9E31BBA50F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4FB44-2B3A-4EA5-B708-4FEB9F41BBF1}" type="datetimeFigureOut">
              <a:rPr lang="ru-RU" smtClean="0"/>
              <a:pPr>
                <a:defRPr/>
              </a:pPr>
              <a:t>26.09.2016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51498-F984-481A-8E8C-4DDFA9BC9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linda6035.ucoz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9/26/2016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500166" y="142852"/>
            <a:ext cx="7500990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42844" y="142852"/>
            <a:ext cx="1214446" cy="6572296"/>
          </a:xfrm>
          <a:prstGeom prst="rect">
            <a:avLst/>
          </a:prstGeom>
          <a:blipFill>
            <a:blip r:embed="rId1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0_b4102_1793a431_S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214282" y="3071810"/>
            <a:ext cx="522290" cy="456133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http://linda6035.ucoz.ru/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img-fotki.yandex.ru/get/9299/134091466.f5/0_d4d6e_ccd0a668_S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285720" y="5072074"/>
            <a:ext cx="1009650" cy="1428750"/>
          </a:xfrm>
          <a:prstGeom prst="rect">
            <a:avLst/>
          </a:prstGeom>
          <a:noFill/>
        </p:spPr>
      </p:pic>
      <p:pic>
        <p:nvPicPr>
          <p:cNvPr id="12" name="Picture 4" descr="http://img-fotki.yandex.ru/get/6613/134091466.a/0_8eae3_6ea58e84_S"/>
          <p:cNvPicPr>
            <a:picLocks noChangeAspect="1" noChangeArrowheads="1"/>
          </p:cNvPicPr>
          <p:nvPr userDrawn="1"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85720" y="1500174"/>
            <a:ext cx="1071570" cy="1190633"/>
          </a:xfrm>
          <a:prstGeom prst="rect">
            <a:avLst/>
          </a:prstGeom>
          <a:noFill/>
        </p:spPr>
      </p:pic>
      <p:pic>
        <p:nvPicPr>
          <p:cNvPr id="15" name="Picture 6" descr="http://img-fotki.yandex.ru/get/9300/134091466.c5/0_c98b9_19d24419_S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42844" y="0"/>
            <a:ext cx="1214446" cy="1214446"/>
          </a:xfrm>
          <a:prstGeom prst="rect">
            <a:avLst/>
          </a:prstGeom>
          <a:noFill/>
        </p:spPr>
      </p:pic>
      <p:pic>
        <p:nvPicPr>
          <p:cNvPr id="16" name="Picture 10" descr="http://img-fotki.yandex.ru/get/4904/134091466.f5/0_d4d6d_4740c1eb_S"/>
          <p:cNvPicPr>
            <a:picLocks noChangeAspect="1" noChangeArrowheads="1"/>
          </p:cNvPicPr>
          <p:nvPr userDrawn="1"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142844" y="3000372"/>
            <a:ext cx="1176112" cy="642942"/>
          </a:xfrm>
          <a:prstGeom prst="rect">
            <a:avLst/>
          </a:prstGeom>
          <a:noFill/>
        </p:spPr>
      </p:pic>
      <p:pic>
        <p:nvPicPr>
          <p:cNvPr id="17" name="Picture 12" descr="http://img-fotki.yandex.ru/get/9558/134091466.9a/0_c0378_bebb161_S"/>
          <p:cNvPicPr>
            <a:picLocks noChangeAspect="1" noChangeArrowheads="1"/>
          </p:cNvPicPr>
          <p:nvPr userDrawn="1"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214282" y="4000504"/>
            <a:ext cx="1043121" cy="785818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2071670" y="2357430"/>
            <a:ext cx="6643734" cy="3235537"/>
            <a:chOff x="1115616" y="2146448"/>
            <a:chExt cx="7165477" cy="36723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32487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60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Обнаружение крахмала в продуктах питания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5085184"/>
              <a:ext cx="5084703" cy="7335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Выполнил: </a:t>
              </a:r>
              <a:r>
                <a:rPr lang="ru-RU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Корягин</a:t>
              </a:r>
              <a:r>
                <a:rPr lang="ru-RU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Владислав ученик 4в класса</a:t>
              </a: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>
                <a:defRPr/>
              </a:pPr>
              <a:r>
                <a:rPr lang="ru-RU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2016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000364" y="9286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Исследовательская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работа по окружающему миру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358114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того, чтобы определить есть ли крахмал в продуктах, нам понадобиться: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Загрузки\iod-dla-nogte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86190"/>
            <a:ext cx="3643338" cy="285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15009" y="242886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Продукты питания: масло, белый хлеб, картофель, мука.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5000636"/>
            <a:ext cx="300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Разбавленная настойка йода.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21431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31" name="Picture 7" descr="F:\Практическая работа\20151004_134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357298"/>
            <a:ext cx="3929090" cy="32147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50099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1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Мука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Практическая работа\20151004_1343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2786082" cy="1889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F:\Практическая работа\20151004_1352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77311" y="2166368"/>
            <a:ext cx="5214974" cy="3739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F:\Практическая работа\20151004_1353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429132"/>
            <a:ext cx="3084483" cy="2231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14480" y="3071810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добавления йода в муку, цвет изменился. Стал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сине-фиолетовым. Крахмал в муке есть.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785918" y="714356"/>
            <a:ext cx="6929487" cy="4925531"/>
            <a:chOff x="607488" y="1344094"/>
            <a:chExt cx="7925326" cy="5134180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607488" y="1344094"/>
              <a:ext cx="7925326" cy="4177734"/>
              <a:chOff x="607288" y="-815361"/>
              <a:chExt cx="7925152" cy="5222388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07288" y="-815361"/>
                <a:ext cx="7925152" cy="1804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44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Опыт 2</a:t>
                </a:r>
              </a:p>
              <a:p>
                <a:pPr algn="ctr">
                  <a:defRPr/>
                </a:pPr>
                <a:r>
                  <a:rPr lang="ru-RU" sz="4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Белый хлеб</a:t>
                </a:r>
                <a:endParaRPr lang="ru-RU" sz="4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Прямоугольник 3"/>
              <p:cNvSpPr>
                <a:spLocks noChangeArrowheads="1"/>
              </p:cNvSpPr>
              <p:nvPr/>
            </p:nvSpPr>
            <p:spPr bwMode="auto">
              <a:xfrm>
                <a:off x="1366078" y="3885681"/>
                <a:ext cx="6491880" cy="521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latin typeface="Monotype Corsiva" pitchFamily="66" charset="0"/>
                  </a:rPr>
                  <a:t> 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710123" y="6093297"/>
              <a:ext cx="215726" cy="3849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ru-RU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7" name="Рисунок 6" descr="F:\Практическая работа\20151004_1342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2357455" cy="23699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F:\Практическая работа\20151004_1354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001513" y="2642296"/>
            <a:ext cx="4591673" cy="33075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F:\Практическая работа\20151004_1355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071942"/>
            <a:ext cx="3034560" cy="25842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1785918" y="2714620"/>
            <a:ext cx="3857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того, когда йод попал на белый хлеб, цвет изменился.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 сине-фиолетовый. Крахмал есть!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214291"/>
            <a:ext cx="742955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3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Масло</a:t>
            </a: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F:\Практическая работа\20151004_1342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2571768" cy="2298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F:\Практическая работа\20151004_140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00612" y="3214769"/>
            <a:ext cx="4235674" cy="2663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:\Практическая работа\20151004_1400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71876"/>
            <a:ext cx="4071966" cy="3130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85918" y="2714620"/>
            <a:ext cx="38304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Йод не изменил цвет масла.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Крахмала нет!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35811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4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Картофель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:\Практическая работа\20151004_1342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3071812" cy="1702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F:\Практическая работа\20151004_1357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10930" y="2547128"/>
            <a:ext cx="5047802" cy="32396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F:\Практическая работа\20151004_1358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429132"/>
            <a:ext cx="3786214" cy="2264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00166" y="328612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йод попадает на картофель, то цвет меняется.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Стал синим!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Вывод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Загрузки\imaproteina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4714886" cy="4141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43636" y="1142984"/>
            <a:ext cx="285752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Продукты, которые я проверял на наличие крахмала, как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хлеб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картофель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мука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они содержат крахмал. Если мы капнем на эти продукты капельку йода, то цвет продукта станет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сине-фиолетовым.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такие продукты, как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масло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цвет не меняет. Значит в масле нет крахмала.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Загрузки\0016-016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5" y="142852"/>
            <a:ext cx="7429552" cy="6500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00826" y="5929330"/>
            <a:ext cx="17859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Дзержинск 2015г.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868</TotalTime>
  <Words>179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Для того, чтобы определить есть ли крахмал в продуктах, нам понадобиться:</vt:lpstr>
      <vt:lpstr>Опыт 1 Мука</vt:lpstr>
      <vt:lpstr>Слайд 4</vt:lpstr>
      <vt:lpstr>Слайд 5</vt:lpstr>
      <vt:lpstr>Опыт 4 Картофель</vt:lpstr>
      <vt:lpstr>      Вывод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savchuk_nn</cp:lastModifiedBy>
  <cp:revision>26</cp:revision>
  <dcterms:created xsi:type="dcterms:W3CDTF">2014-06-24T15:51:35Z</dcterms:created>
  <dcterms:modified xsi:type="dcterms:W3CDTF">2016-09-26T10:23:18Z</dcterms:modified>
</cp:coreProperties>
</file>