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6" r:id="rId10"/>
    <p:sldId id="264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1786A-D28F-4E32-AA3C-A865A625C825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D753A-00B1-45A2-8F84-E05C28A7E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48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53A-00B1-45A2-8F84-E05C28A7E5C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4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53A-00B1-45A2-8F84-E05C28A7E5C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11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C5676D-94BD-4413-88AA-42BA877E885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1FBF8D-034C-4159-9111-DC01AEB0D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352928" cy="17526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праздное любопытство о кольчуге»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315416"/>
            <a:ext cx="7772400" cy="14401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Учебно-исследовательская работа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293096"/>
            <a:ext cx="2592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Выполнил:</a:t>
            </a:r>
          </a:p>
          <a:p>
            <a:r>
              <a:rPr lang="ru-RU" b="1" i="1" dirty="0" smtClean="0"/>
              <a:t>   ученик </a:t>
            </a:r>
            <a:r>
              <a:rPr lang="en-US" b="1" i="1" dirty="0" smtClean="0"/>
              <a:t>4</a:t>
            </a:r>
            <a:r>
              <a:rPr lang="ru-RU" b="1" i="1" dirty="0" smtClean="0"/>
              <a:t>а  </a:t>
            </a:r>
            <a:r>
              <a:rPr lang="ru-RU" b="1" i="1" dirty="0" smtClean="0"/>
              <a:t>класса                                                          </a:t>
            </a:r>
          </a:p>
          <a:p>
            <a:r>
              <a:rPr lang="ru-RU" b="1" i="1" dirty="0" smtClean="0"/>
              <a:t>   СОШ № 117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Мунипов Булат</a:t>
            </a:r>
          </a:p>
          <a:p>
            <a:r>
              <a:rPr lang="ru-RU" b="1" i="1" dirty="0" smtClean="0"/>
              <a:t>   г. Казань,  </a:t>
            </a:r>
            <a:r>
              <a:rPr lang="ru-RU" b="1" i="1" dirty="0" smtClean="0"/>
              <a:t>201</a:t>
            </a:r>
            <a:r>
              <a:rPr lang="en-US" b="1" i="1" dirty="0" smtClean="0"/>
              <a:t>6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88894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55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00808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04856" cy="1219200"/>
          </a:xfrm>
        </p:spPr>
        <p:txBody>
          <a:bodyPr>
            <a:noAutofit/>
          </a:bodyPr>
          <a:lstStyle/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выбрать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исследования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не сложно, если знаешь что тебя интересует в данный момент. Эта работа обещает быть интересной и захватывающей для меня.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85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Кольчуга как один из элементов защитного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снаряжения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работы возникли ряд вопросов: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-Что такое кольчуга?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-Из каких металлов ее делали?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-Чем отличалась русская кольчуга?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-Получиться ли у меня собрать элемент кольчуги в домашних условиях?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-Какой способ сборки элемента кольчуги выбрать мне?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00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70485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изготавливать элемент кольчуги в домашних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339748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     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КОЛЬЧУГА?</a:t>
            </a:r>
            <a:b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Кольчуга - оборонительный доспех из продетых друг в друга железных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колец.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10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основные разновидности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кольчужного </a:t>
            </a: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доспеха:</a:t>
            </a:r>
          </a:p>
        </p:txBody>
      </p:sp>
    </p:spTree>
    <p:extLst>
      <p:ext uri="{BB962C8B-B14F-4D97-AF65-F5344CB8AC3E}">
        <p14:creationId xmlns:p14="http://schemas.microsoft.com/office/powerpoint/2010/main" xmlns="" val="92694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36" b="11236"/>
          <a:stretch>
            <a:fillRect/>
          </a:stretch>
        </p:blipFill>
        <p:spPr>
          <a:xfrm>
            <a:off x="395536" y="764704"/>
            <a:ext cx="5631778" cy="52040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04664"/>
            <a:ext cx="2057400" cy="5615136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короткая кольчуга с короткими рукавами, недостающими до локтей . Носилась не только теми, кто не мог позволить себе длинную кольчугу, но и порой, в качестве дополнительного усиления защиты, поверх длинной кольчуги.</a:t>
            </a:r>
          </a:p>
        </p:txBody>
      </p:sp>
    </p:spTree>
    <p:extLst>
      <p:ext uri="{BB962C8B-B14F-4D97-AF65-F5344CB8AC3E}">
        <p14:creationId xmlns:p14="http://schemas.microsoft.com/office/powerpoint/2010/main" xmlns="" val="379931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764704"/>
            <a:ext cx="2057400" cy="5111080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длинная кольчуга с короткими рукавами до локтей, длинным подолом (иногда до колен), с разрезами на подоле спереди и сзади (чтобы садиться на коня). Редкая в Европе, но популярная на Востоке.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6" b="13216"/>
          <a:stretch>
            <a:fillRect/>
          </a:stretch>
        </p:blipFill>
        <p:spPr>
          <a:xfrm>
            <a:off x="467544" y="692696"/>
            <a:ext cx="5688632" cy="5256585"/>
          </a:xfrm>
        </p:spPr>
      </p:pic>
    </p:spTree>
    <p:extLst>
      <p:ext uri="{BB962C8B-B14F-4D97-AF65-F5344CB8AC3E}">
        <p14:creationId xmlns:p14="http://schemas.microsoft.com/office/powerpoint/2010/main" xmlns="" val="237390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7" b="18397"/>
          <a:stretch>
            <a:fillRect/>
          </a:stretch>
        </p:blipFill>
        <p:spPr>
          <a:xfrm>
            <a:off x="467544" y="476672"/>
            <a:ext cx="6120680" cy="56558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0232" y="476672"/>
            <a:ext cx="2057400" cy="5327104"/>
          </a:xfrm>
        </p:spPr>
        <p:txBody>
          <a:bodyPr>
            <a:noAutofit/>
          </a:bodyPr>
          <a:lstStyle/>
          <a:p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длинная кольчуга, доходящая порой до колен, с рукавами полной длины и разрезами на подоле спереди и сзади (чтобы садиться на коня). Как правило, к ней в комплекте шли кольчужные чулки. В варианте, известном как </a:t>
            </a:r>
            <a:r>
              <a:rPr lang="ru-RU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хауберк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имелся кольчужный капюшон.</a:t>
            </a:r>
          </a:p>
        </p:txBody>
      </p:sp>
    </p:spTree>
    <p:extLst>
      <p:ext uri="{BB962C8B-B14F-4D97-AF65-F5344CB8AC3E}">
        <p14:creationId xmlns:p14="http://schemas.microsoft.com/office/powerpoint/2010/main" xmlns="" val="380816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137160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Изготовление кольчуги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924800" cy="432048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кольчужной рубахи было весьма длительным и трудоемким процессом. Всё-таки изготовление кольчуги - довольно необычное в наше время ремесло и мне интересно знать, как относятся к нему люди.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подготавливались кольца, на их изготовление уходило больше полкилометра железной проволоки. Когда 20 или более тысяч колец были готовы, начиналось плетение.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88124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76809"/>
          </a:xfrm>
        </p:spPr>
        <p:txBody>
          <a:bodyPr/>
          <a:lstStyle/>
          <a:p>
            <a:r>
              <a:rPr lang="ru-RU" sz="2400" dirty="0" smtClean="0"/>
              <a:t>           сведенные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54026"/>
            <a:ext cx="4038600" cy="36120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088" y="2348880"/>
            <a:ext cx="3810000" cy="35283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229600" cy="212142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два типа колец для плетения кольчуги - это сведённые кольца и клёпанные. Клёпанные наиболее историчны и надёжны, но сведённые кольца легче всех и их быстрее плести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1268760"/>
            <a:ext cx="4040188" cy="676809"/>
          </a:xfrm>
        </p:spPr>
        <p:txBody>
          <a:bodyPr/>
          <a:lstStyle/>
          <a:p>
            <a:r>
              <a:rPr lang="ru-RU" sz="2400" dirty="0" smtClean="0"/>
              <a:t>         клепанные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8728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87208" cy="1066800"/>
          </a:xfrm>
        </p:spPr>
        <p:txBody>
          <a:bodyPr>
            <a:normAutofit/>
          </a:bodyPr>
          <a:lstStyle/>
          <a:p>
            <a:r>
              <a:rPr lang="ru-RU" sz="3600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 я  выбрал  эту  тему?</a:t>
            </a:r>
            <a:endParaRPr lang="ru-RU" sz="3600" b="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86136"/>
            <a:ext cx="5627688" cy="42207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1844824"/>
            <a:ext cx="2314600" cy="4246984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в остров-град Свияжск вызвала у меня большой интерес  к истории родного края.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58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попробую сплести элемент кольчуги из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гроверных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шайб. </a:t>
            </a:r>
          </a:p>
        </p:txBody>
      </p:sp>
      <p:pic>
        <p:nvPicPr>
          <p:cNvPr id="4" name="Объект 3" descr="D:\фотки\д.р. булат\Изображение 0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169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88832" cy="12192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</a:rPr>
              <a:t>Плетение я использовал </a:t>
            </a:r>
            <a:r>
              <a:rPr lang="ru-RU" sz="2800" b="1" i="1" dirty="0" smtClean="0">
                <a:solidFill>
                  <a:srgbClr val="C00000"/>
                </a:solidFill>
              </a:rPr>
              <a:t>обычное, европейское </a:t>
            </a:r>
            <a:r>
              <a:rPr lang="ru-RU" sz="2800" b="1" i="1" dirty="0">
                <a:solidFill>
                  <a:srgbClr val="C00000"/>
                </a:solidFill>
              </a:rPr>
              <a:t>4-в-1, при котором каждое кольцо соединяется с 4 </a:t>
            </a:r>
            <a:r>
              <a:rPr lang="ru-RU" sz="2800" b="1" i="1" dirty="0" smtClean="0">
                <a:solidFill>
                  <a:srgbClr val="C00000"/>
                </a:solidFill>
              </a:rPr>
              <a:t>соседними.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D:\фотки\д.р. булат\Изображение 0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355918" cy="450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338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3"/>
            <a:ext cx="8229600" cy="1219200"/>
          </a:xfrm>
        </p:spPr>
        <p:txBody>
          <a:bodyPr/>
          <a:lstStyle/>
          <a:p>
            <a:pPr algn="just"/>
            <a:r>
              <a:rPr lang="ru-RU" dirty="0" smtClean="0"/>
              <a:t>        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сплел цепь: </a:t>
            </a:r>
          </a:p>
        </p:txBody>
      </p:sp>
      <p:pic>
        <p:nvPicPr>
          <p:cNvPr id="4" name="Объект 3" descr="D:\фотки\д.р. булат\Изображение 0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4087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090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цепи скрепляем, принцип плетения прост – одним кольцом цепляют четыре других.  И так все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фотки\д.р. булат\Изображение 0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3367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910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получаем элемент кольчуги. Соединяя готовые части, собирают кольчугу</a:t>
            </a:r>
            <a:b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нужного размера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D:\фотки\д.р. булат\Изображение 0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057344" cy="430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733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7924800" cy="1371600"/>
          </a:xfrm>
        </p:spPr>
        <p:txBody>
          <a:bodyPr/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выполнения исследовательской работы 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сделал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следующие выводы: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изготовления кольчуги, я удивился как много  людей увлекаются древними ремеслами .</a:t>
            </a:r>
            <a:b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домашних условиях я смог изготовить элемент кольчуги без специальных инструментов.</a:t>
            </a:r>
            <a:b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3.Изготовление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небольшого элемента кольчуги - это   трудоемкая,          кропотливая работа, требующая  сосредоточенности, усидчивости и внимания</a:t>
            </a:r>
            <a:b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873264"/>
            <a:ext cx="7924800" cy="9847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90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37112"/>
            <a:ext cx="7924800" cy="137160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научился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книгами , с  интернет - ресурсами, узнавать из них то,   что до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знали другие люди;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освоил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способов изготовления элемента кольчуги;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из истории родного края.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879269"/>
            <a:ext cx="7924800" cy="9847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210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137160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гласит народная мудрость: «Кто не знает своего прошлого, у того нет будущего».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7924800" cy="446449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ТВОРЧЕСТВЕ!</a:t>
            </a:r>
          </a:p>
          <a:p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7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81075"/>
            <a:ext cx="5698976" cy="4514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1052736"/>
            <a:ext cx="2314600" cy="4967064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я увидел и примерил раз- личные воинские  доспехи наших предков.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62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3012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0486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708920"/>
            <a:ext cx="4038600" cy="30289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6579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Пострелял из лука и арбалета.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3012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742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692696"/>
            <a:ext cx="2057400" cy="59553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Болгар  Белая мечеть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8" r="9418"/>
          <a:stretch>
            <a:fillRect/>
          </a:stretch>
        </p:blipFill>
        <p:spPr>
          <a:xfrm>
            <a:off x="539552" y="764704"/>
            <a:ext cx="5832648" cy="5274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1484784"/>
            <a:ext cx="2098576" cy="453501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 о историческом фестивале и рыцарском турнире в древнем               г. Болгар не задумываясь поехали туда.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88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5235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Болгар.  Фрески.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8" r="9418"/>
          <a:stretch>
            <a:fillRect/>
          </a:stretch>
        </p:blipFill>
        <p:spPr>
          <a:xfrm>
            <a:off x="457200" y="692696"/>
            <a:ext cx="6019800" cy="53271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1268760"/>
            <a:ext cx="2242592" cy="475104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 – древнейшее поселение моих предков.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01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6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8" r="9418"/>
          <a:stretch>
            <a:fillRect/>
          </a:stretch>
        </p:blipFill>
        <p:spPr>
          <a:xfrm>
            <a:off x="467544" y="836712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908720"/>
            <a:ext cx="2057400" cy="511108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Турнирные бои современных рыцарей окунули меня в атмосферу средневековья.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49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81075"/>
            <a:ext cx="6019800" cy="4514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052736"/>
            <a:ext cx="2057400" cy="49670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встретил  много людей, которые занимаются древними ремеслами, увидел как работает кузнец,  помог  раздувать  очаг.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76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379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908720"/>
            <a:ext cx="2057400" cy="511108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всего меня заинтересовала кольчуга.    Я  решил  сделать элемент кольчуги. Внимательно разглядев,  я понял,  как сложно  ее сделать. 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8" r="9418"/>
          <a:stretch>
            <a:fillRect/>
          </a:stretch>
        </p:blipFill>
        <p:spPr>
          <a:xfrm>
            <a:off x="467544" y="836712"/>
            <a:ext cx="6019800" cy="5562600"/>
          </a:xfrm>
        </p:spPr>
      </p:pic>
    </p:spTree>
    <p:extLst>
      <p:ext uri="{BB962C8B-B14F-4D97-AF65-F5344CB8AC3E}">
        <p14:creationId xmlns:p14="http://schemas.microsoft.com/office/powerpoint/2010/main" xmlns="" val="254082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522</TotalTime>
  <Words>533</Words>
  <Application>Microsoft Office PowerPoint</Application>
  <PresentationFormat>Экран (4:3)</PresentationFormat>
  <Paragraphs>47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Учебно-исследовательская работа</vt:lpstr>
      <vt:lpstr>Почему  я  выбрал  эту  тему?</vt:lpstr>
      <vt:lpstr>Слайд 3</vt:lpstr>
      <vt:lpstr>                                          Пострелял из лука и арбалета.</vt:lpstr>
      <vt:lpstr>г. Болгар  Белая мечеть </vt:lpstr>
      <vt:lpstr>г. Болгар.  Фрески.</vt:lpstr>
      <vt:lpstr>Слайд 7</vt:lpstr>
      <vt:lpstr>Слайд 8</vt:lpstr>
      <vt:lpstr>Слайд 9</vt:lpstr>
      <vt:lpstr>Поэтому выбрать тему исследования было не сложно, если знаешь что тебя интересует в данный момент. Эта работа обещает быть интересной и захватывающей для меня.</vt:lpstr>
      <vt:lpstr>     Предмет исследования:       Кольчуга как один из элементов защитного     снаряжения.  До начала работы возникли ряд вопросов:    -Что такое кольчуга?    -Из каких металлов ее делали?    -Чем отличалась русская кольчуга?    -Получиться ли у меня собрать элемент кольчуги в домашних условиях?    -Какой способ сборки элемента кольчуги выбрать мне? </vt:lpstr>
      <vt:lpstr>  Цель исследования:  Научиться изготавливать элемент кольчуги в домашних условиях.</vt:lpstr>
      <vt:lpstr>      ЧТО ТАКОЕ КОЛЬЧУГА?         Кольчуга - оборонительный доспех из продетых друг в друга железных колец.</vt:lpstr>
      <vt:lpstr>Три основные разновидности     кольчужного доспеха:</vt:lpstr>
      <vt:lpstr>Слайд 15</vt:lpstr>
      <vt:lpstr>Слайд 16</vt:lpstr>
      <vt:lpstr>Слайд 17</vt:lpstr>
      <vt:lpstr> Изготовление кольчуги </vt:lpstr>
      <vt:lpstr> Есть два типа колец для плетения кольчуги - это сведённые кольца и клёпанные. Клёпанные наиболее историчны и надёжны, но сведённые кольца легче всех и их быстрее плести.</vt:lpstr>
      <vt:lpstr> Я попробую сплести элемент кольчуги из гроверных шайб. </vt:lpstr>
      <vt:lpstr>Плетение я использовал обычное, европейское 4-в-1, при котором каждое кольцо соединяется с 4 соседними. </vt:lpstr>
      <vt:lpstr>          Сначала я сплел цепь: </vt:lpstr>
      <vt:lpstr>Затем цепи скрепляем, принцип плетения прост – одним кольцом цепляют четыре других.  И так все полотно.</vt:lpstr>
      <vt:lpstr>В итоге получаем элемент кольчуги. Соединяя готовые части, собирают кольчугу нужного размера. </vt:lpstr>
      <vt:lpstr>По итогам выполнения исследовательской работы я сделал для себя следующие выводы:   1.Изучая способы изготовления кольчуги, я удивился как много  людей увлекаются древними ремеслами .  2. В домашних условиях я смог изготовить элемент кольчуги без специальных инструментов.  3.Изготовление даже небольшого элемента кольчуги - это   трудоемкая,          кропотливая работа, требующая  сосредоточенности, усидчивости и внимания </vt:lpstr>
      <vt:lpstr>Результат исследовательской работы:   Я научился работать с книгами , с  интернет - ресурсами, узнавать из них то,   что до меня уже знали другие люди;  освоил один из способов изготовления элемента кольчуги;  узнал многое из истории родного края. </vt:lpstr>
      <vt:lpstr>Как гласит народная мудрость: «Кто не знает своего прошлого, у того нет будущего».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булат</dc:creator>
  <cp:lastModifiedBy>Людмила</cp:lastModifiedBy>
  <cp:revision>49</cp:revision>
  <dcterms:created xsi:type="dcterms:W3CDTF">2014-11-21T18:10:59Z</dcterms:created>
  <dcterms:modified xsi:type="dcterms:W3CDTF">2016-09-25T17:25:06Z</dcterms:modified>
</cp:coreProperties>
</file>