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3EB5E4-6E81-4FDB-96A9-90443DA1DFA6}" type="datetimeFigureOut">
              <a:rPr lang="ru-RU" smtClean="0"/>
              <a:pPr/>
              <a:t>05.05.2016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F61022-2C94-47C1-93D9-9409508AD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228256" cy="48245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b="1" dirty="0" smtClean="0"/>
              <a:t>Эксперимент.</a:t>
            </a:r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Тема.</a:t>
            </a:r>
          </a:p>
          <a:p>
            <a:pPr algn="ctr"/>
            <a:r>
              <a:rPr lang="ru-RU" sz="4000" b="1" dirty="0" smtClean="0"/>
              <a:t>«Опыт на разную плотность жидкости. Лава-лампа»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53136"/>
            <a:ext cx="8183880" cy="18276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То же самое  делаем с маслом и молоком. Пузыри проходят через слой масла, образуя нечто похожее на лава - лампу.</a:t>
            </a:r>
            <a:endParaRPr lang="ru-RU" sz="2800" dirty="0"/>
          </a:p>
        </p:txBody>
      </p:sp>
      <p:pic>
        <p:nvPicPr>
          <p:cNvPr id="4" name="Содержимое 3" descr="20160425_182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585" y="530225"/>
            <a:ext cx="7440867" cy="4187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00924" cy="5572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   </a:t>
            </a:r>
            <a:br>
              <a:rPr lang="ru-RU" sz="2800" dirty="0" smtClean="0"/>
            </a:br>
            <a:r>
              <a:rPr lang="ru-RU" sz="2800" dirty="0" smtClean="0"/>
              <a:t>Вывод:</a:t>
            </a:r>
            <a:br>
              <a:rPr lang="ru-RU" sz="2800" dirty="0" smtClean="0"/>
            </a:br>
            <a:r>
              <a:rPr lang="ru-RU" sz="2800" dirty="0" smtClean="0"/>
              <a:t> 1)Жидкости с разной плотностью занимают разные места в сосуде и не смешиваются. Жидкость с меньшей плотностью выталкивается вверх под действием  силы Архимеда, а с большей плотностью опускается вниз под действием силы тяжести. </a:t>
            </a:r>
            <a:br>
              <a:rPr lang="ru-RU" sz="2800" dirty="0" smtClean="0"/>
            </a:br>
            <a:r>
              <a:rPr lang="ru-RU" sz="2800" dirty="0" smtClean="0"/>
              <a:t> 2) Секрет  лавы – лампы раскрыт.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643050"/>
            <a:ext cx="6128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ПРОСМОТР!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02921" y="4714884"/>
            <a:ext cx="7926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Подготовила:</a:t>
            </a:r>
            <a:br>
              <a:rPr lang="ru-RU" sz="2000" dirty="0" smtClean="0"/>
            </a:br>
            <a:r>
              <a:rPr lang="ru-RU" sz="2000" dirty="0" smtClean="0"/>
              <a:t> Макарова София, ученица 9 класса </a:t>
            </a:r>
            <a:br>
              <a:rPr lang="ru-RU" sz="2000" dirty="0" smtClean="0"/>
            </a:br>
            <a:r>
              <a:rPr lang="ru-RU" sz="2000" dirty="0" smtClean="0"/>
              <a:t>школы №26 г. Рязани</a:t>
            </a:r>
            <a:endParaRPr lang="ru-RU" sz="2000" dirty="0"/>
          </a:p>
        </p:txBody>
      </p:sp>
      <p:pic>
        <p:nvPicPr>
          <p:cNvPr id="5" name="Содержимое 4" descr="20160425_183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1857364"/>
            <a:ext cx="4320480" cy="178595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1.Доказать на опыте, что жидкости разной плотности не смешиваются.</a:t>
            </a:r>
          </a:p>
          <a:p>
            <a:r>
              <a:rPr lang="ru-RU" sz="2000" dirty="0" smtClean="0"/>
              <a:t>2.Создать устройство, похожее</a:t>
            </a:r>
          </a:p>
          <a:p>
            <a:r>
              <a:rPr lang="ru-RU" sz="2000" dirty="0" smtClean="0"/>
              <a:t>на лаву-лампу и объяснить </a:t>
            </a:r>
          </a:p>
          <a:p>
            <a:r>
              <a:rPr lang="ru-RU" sz="2000" dirty="0" smtClean="0"/>
              <a:t>принцип его работы, пользуясь</a:t>
            </a:r>
          </a:p>
          <a:p>
            <a:r>
              <a:rPr lang="ru-RU" sz="2000" dirty="0" smtClean="0"/>
              <a:t>понятием силы Архимеда</a:t>
            </a:r>
          </a:p>
        </p:txBody>
      </p:sp>
      <p:pic>
        <p:nvPicPr>
          <p:cNvPr id="5" name="Содержимое 4" descr="lavalamp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528392" cy="30718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183880" cy="1408750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Приборы: бокалы, масло, вода, молоко, соль, аспирин, краски,  рожок из бумаги.</a:t>
            </a:r>
            <a:endParaRPr lang="ru-RU" sz="3000" dirty="0"/>
          </a:p>
        </p:txBody>
      </p:sp>
      <p:pic>
        <p:nvPicPr>
          <p:cNvPr id="4" name="Содержимое 3" descr="20160425_181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585" y="530225"/>
            <a:ext cx="7440867" cy="4187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183880" cy="21945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Ход  работы: нальем в бокалы </a:t>
            </a:r>
            <a:br>
              <a:rPr lang="ru-RU" sz="2800" dirty="0" smtClean="0"/>
            </a:br>
            <a:r>
              <a:rPr lang="ru-RU" sz="2800" dirty="0" smtClean="0"/>
              <a:t>(у меня -справа налево) воду, масло и воду, в которой я размешала соль. Воду покрасим в разные цвета для наглядности.</a:t>
            </a:r>
            <a:endParaRPr lang="ru-RU" sz="2800" dirty="0"/>
          </a:p>
        </p:txBody>
      </p:sp>
      <p:pic>
        <p:nvPicPr>
          <p:cNvPr id="4" name="Содержимое 3" descr="20160425_18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33988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бокал с маслом добавляем соленую воду.</a:t>
            </a:r>
            <a:endParaRPr lang="ru-RU" dirty="0"/>
          </a:p>
        </p:txBody>
      </p:sp>
      <p:pic>
        <p:nvPicPr>
          <p:cNvPr id="4" name="Содержимое 3" descr="20160425_182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585" y="530225"/>
            <a:ext cx="7440867" cy="4187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0"/>
            <a:ext cx="8183880" cy="837222"/>
          </a:xfrm>
        </p:spPr>
        <p:txBody>
          <a:bodyPr/>
          <a:lstStyle/>
          <a:p>
            <a:r>
              <a:rPr lang="ru-RU" dirty="0" smtClean="0"/>
              <a:t>Потом добавляем воду.</a:t>
            </a:r>
            <a:endParaRPr lang="ru-RU" dirty="0"/>
          </a:p>
        </p:txBody>
      </p:sp>
      <p:pic>
        <p:nvPicPr>
          <p:cNvPr id="4" name="Содержимое 3" descr="20160425_182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445022" cy="4187825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5000636"/>
            <a:ext cx="4287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Теперь мы видим три слоя</a:t>
            </a:r>
          </a:p>
          <a:p>
            <a:r>
              <a:rPr lang="ru-RU" b="1" dirty="0" smtClean="0"/>
              <a:t> разных жидкостей с разной </a:t>
            </a:r>
          </a:p>
          <a:p>
            <a:r>
              <a:rPr lang="ru-RU" b="1" dirty="0" smtClean="0"/>
              <a:t>плотностью. Внизу лежит слой  соленой воды, выше - слой воды, а наверху-  масло.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929198"/>
            <a:ext cx="4267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 </a:t>
            </a:r>
            <a:r>
              <a:rPr lang="el-GR" b="1" dirty="0" smtClean="0"/>
              <a:t>ρ</a:t>
            </a:r>
            <a:r>
              <a:rPr lang="ru-RU" b="1" dirty="0" smtClean="0"/>
              <a:t> Масла = 930 кг/м³</a:t>
            </a:r>
          </a:p>
          <a:p>
            <a:r>
              <a:rPr lang="el-GR" b="1" dirty="0"/>
              <a:t> </a:t>
            </a:r>
            <a:r>
              <a:rPr lang="el-GR" b="1" dirty="0" smtClean="0"/>
              <a:t>ρ</a:t>
            </a:r>
            <a:r>
              <a:rPr lang="ru-RU" b="1" dirty="0" smtClean="0"/>
              <a:t> Воды = 1000 кг/м³</a:t>
            </a:r>
          </a:p>
          <a:p>
            <a:r>
              <a:rPr lang="el-GR" b="1" dirty="0"/>
              <a:t> </a:t>
            </a:r>
            <a:r>
              <a:rPr lang="el-GR" b="1" dirty="0" smtClean="0"/>
              <a:t>ρ</a:t>
            </a:r>
            <a:r>
              <a:rPr lang="ru-RU" b="1" dirty="0" smtClean="0"/>
              <a:t> Соленой воды = 1300 кг/м³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Добавим аспирин.</a:t>
            </a: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871846" cy="439897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21088"/>
            <a:ext cx="8183880" cy="23311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После добавления таблетки, она падает на дно бокала, где слой соленой воды и начинает выпускать пузыри. Они выталкиваются на поверхность  силой Архимеда.</a:t>
            </a:r>
            <a:endParaRPr lang="ru-RU" sz="2800" dirty="0"/>
          </a:p>
        </p:txBody>
      </p:sp>
      <p:pic>
        <p:nvPicPr>
          <p:cNvPr id="4" name="Содержимое 3" descr="20160425_182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1"/>
            <a:ext cx="7445022" cy="33615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167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 Подготовила:  Макарова София, ученица 9 класса  школы №26 г. Рязани</vt:lpstr>
      <vt:lpstr>Цель:</vt:lpstr>
      <vt:lpstr>Приборы: бокалы, масло, вода, молоко, соль, аспирин, краски,  рожок из бумаги.</vt:lpstr>
      <vt:lpstr>Ход  работы: нальем в бокалы  (у меня -справа налево) воду, масло и воду, в которой я размешала соль. Воду покрасим в разные цвета для наглядности.</vt:lpstr>
      <vt:lpstr>В бокал с маслом добавляем соленую воду.</vt:lpstr>
      <vt:lpstr>Потом добавляем воду.</vt:lpstr>
      <vt:lpstr>Добавим аспирин.</vt:lpstr>
      <vt:lpstr>После добавления таблетки, она падает на дно бокала, где слой соленой воды и начинает выпускать пузыри. Они выталкиваются на поверхность  силой Архимеда.</vt:lpstr>
      <vt:lpstr>То же самое  делаем с маслом и молоком. Пузыри проходят через слой масла, образуя нечто похожее на лава - лампу.</vt:lpstr>
      <vt:lpstr>                    Вывод:  1)Жидкости с разной плотностью занимают разные места в сосуде и не смешиваются. Жидкость с меньшей плотностью выталкивается вверх под действием  силы Архимеда, а с большей плотностью опускается вниз под действием силы тяжести.   2) Секрет  лавы – лампы раскрыт.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на разную плотность жидкости</dc:title>
  <dc:creator>User</dc:creator>
  <cp:lastModifiedBy>Людмила</cp:lastModifiedBy>
  <cp:revision>38</cp:revision>
  <dcterms:created xsi:type="dcterms:W3CDTF">2016-04-26T16:06:58Z</dcterms:created>
  <dcterms:modified xsi:type="dcterms:W3CDTF">2016-05-05T02:54:11Z</dcterms:modified>
</cp:coreProperties>
</file>