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66" r:id="rId4"/>
    <p:sldId id="267" r:id="rId5"/>
    <p:sldId id="258" r:id="rId6"/>
    <p:sldId id="268" r:id="rId7"/>
    <p:sldId id="275" r:id="rId8"/>
    <p:sldId id="259" r:id="rId9"/>
    <p:sldId id="269" r:id="rId10"/>
    <p:sldId id="276" r:id="rId11"/>
    <p:sldId id="277" r:id="rId12"/>
    <p:sldId id="260" r:id="rId13"/>
    <p:sldId id="270" r:id="rId14"/>
    <p:sldId id="271" r:id="rId15"/>
    <p:sldId id="261" r:id="rId16"/>
    <p:sldId id="278" r:id="rId17"/>
    <p:sldId id="279" r:id="rId18"/>
    <p:sldId id="262" r:id="rId19"/>
    <p:sldId id="272" r:id="rId20"/>
    <p:sldId id="280" r:id="rId21"/>
    <p:sldId id="281" r:id="rId22"/>
    <p:sldId id="263" r:id="rId23"/>
    <p:sldId id="273" r:id="rId24"/>
    <p:sldId id="284" r:id="rId25"/>
    <p:sldId id="264" r:id="rId26"/>
    <p:sldId id="283" r:id="rId27"/>
    <p:sldId id="282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0EEF8-352D-4883-AF07-6C9B454BEF36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2E6FF-0AF3-4F3D-BCDC-5442C89A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0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2E6FF-0AF3-4F3D-BCDC-5442C89A67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2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8224" y="3429000"/>
            <a:ext cx="2088232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Что?</a:t>
            </a:r>
          </a:p>
          <a:p>
            <a:endParaRPr lang="ru-RU" dirty="0"/>
          </a:p>
          <a:p>
            <a:r>
              <a:rPr lang="ru-RU" sz="4800" b="1" dirty="0" smtClean="0">
                <a:solidFill>
                  <a:srgbClr val="0070C0"/>
                </a:solidFill>
              </a:rPr>
              <a:t>Где?</a:t>
            </a:r>
          </a:p>
          <a:p>
            <a:endParaRPr lang="ru-RU" dirty="0"/>
          </a:p>
          <a:p>
            <a:r>
              <a:rPr lang="ru-RU" sz="4800" dirty="0" smtClean="0">
                <a:solidFill>
                  <a:srgbClr val="FF0000"/>
                </a:solidFill>
              </a:rPr>
              <a:t>Когда?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9947" y="692696"/>
            <a:ext cx="7848873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Интеллектуальная игра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19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neg.top/uploads/posts/2023-04/1681473748_sneg-top-p-berezi-kartinki-krasivie-krasivo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6192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0095" y="260648"/>
            <a:ext cx="770485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Берёза – символ </a:t>
            </a:r>
            <a:r>
              <a:rPr lang="ru-RU" sz="3200" dirty="0"/>
              <a:t>Р</a:t>
            </a:r>
            <a:r>
              <a:rPr lang="ru-RU" sz="3200" dirty="0" smtClean="0"/>
              <a:t>оссии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9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48680"/>
            <a:ext cx="7200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Музыкальная пауза</a:t>
            </a:r>
            <a:endParaRPr lang="ru-RU" sz="4000" dirty="0"/>
          </a:p>
        </p:txBody>
      </p:sp>
      <p:pic>
        <p:nvPicPr>
          <p:cNvPr id="4098" name="Picture 2" descr="https://kartinkof.club/uploads/posts/2022-09/1662138476_8-kartinkof-club-p-novie-i-krasivie-kartinki-skripichnii-klyu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43" y="1412776"/>
            <a:ext cx="51845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Какой город является столицей нашего государства?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74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604" y="188640"/>
            <a:ext cx="712879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Москва – столица нашей Родины</a:t>
            </a:r>
            <a:endParaRPr lang="ru-RU" sz="3200" b="1" dirty="0"/>
          </a:p>
        </p:txBody>
      </p:sp>
      <p:pic>
        <p:nvPicPr>
          <p:cNvPr id="5122" name="Picture 2" descr="https://ic.pics.livejournal.com/fort221/83877593/29625/2962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5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31700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Назовите имена самых известных богатырей -  защитников земли русской. И названия городов, где они родились.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684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www.inpearls.ru/img/pearls/1826333-4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022" y="260648"/>
            <a:ext cx="835292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Виктор Васнецов «Богатыри»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2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6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28007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Одно наше озеро является самым  большим </a:t>
            </a:r>
            <a:r>
              <a:rPr lang="ru-RU" sz="4400" dirty="0" smtClean="0"/>
              <a:t>и глубоким </a:t>
            </a:r>
            <a:r>
              <a:rPr lang="ru-RU" sz="4400" dirty="0"/>
              <a:t>в мире</a:t>
            </a:r>
            <a:r>
              <a:rPr lang="ru-RU" sz="4400" dirty="0" smtClean="0"/>
              <a:t>.</a:t>
            </a:r>
          </a:p>
          <a:p>
            <a:pPr algn="ctr"/>
            <a:r>
              <a:rPr lang="ru-RU" sz="4400" dirty="0" smtClean="0"/>
              <a:t> </a:t>
            </a:r>
            <a:r>
              <a:rPr lang="ru-RU" sz="4400" dirty="0"/>
              <a:t>Как оно называется?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974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важное на работу\3 под. гр\День народного единства\bajkal-z-buriacja-9-dni-ba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806489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Озеро Байкал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18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Обитатели озера </a:t>
            </a:r>
            <a:r>
              <a:rPr lang="ru-RU" sz="2800" dirty="0"/>
              <a:t>Б</a:t>
            </a:r>
            <a:r>
              <a:rPr lang="ru-RU" sz="2800" dirty="0" smtClean="0"/>
              <a:t>айкал</a:t>
            </a:r>
            <a:endParaRPr lang="ru-RU" sz="2800" dirty="0"/>
          </a:p>
        </p:txBody>
      </p:sp>
      <p:pic>
        <p:nvPicPr>
          <p:cNvPr id="8194" name="Picture 2" descr="C:\Users\1\Desktop\важное на работу\3 под. гр\День народного единства\5e3c5b2bae7528.82805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" y="772667"/>
            <a:ext cx="418077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важное на работу\3 под. гр\День народного единства\253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4948" r="2405" b="4780"/>
          <a:stretch/>
        </p:blipFill>
        <p:spPr bwMode="auto">
          <a:xfrm>
            <a:off x="4761040" y="777215"/>
            <a:ext cx="4194329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важное на работу\3 под. гр\День народного единства\scale_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" y="3760667"/>
            <a:ext cx="41796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Desktop\важное на работу\3 под. гр\День народного единства\d0657c77895ae2216610cf27e83ff9a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4731"/>
            <a:ext cx="4212000" cy="293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281" y="3358791"/>
            <a:ext cx="144016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Н</a:t>
            </a:r>
            <a:r>
              <a:rPr lang="ru-RU" sz="1400" dirty="0" smtClean="0"/>
              <a:t>алим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57639" y="6407680"/>
            <a:ext cx="1728192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Рачок - </a:t>
            </a:r>
            <a:r>
              <a:rPr lang="ru-RU" sz="1200" dirty="0" err="1" smtClean="0"/>
              <a:t>эпишура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61040" y="3336981"/>
            <a:ext cx="15841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Осётр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6370774"/>
            <a:ext cx="172819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Таймень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60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7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Назовите народы, которые живут в России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74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важное на работу\2 старш гр\д россии\9fa6f095f58da60113f8411156195e1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0" y="908720"/>
            <a:ext cx="8640960" cy="58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750" y="188640"/>
            <a:ext cx="864096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Народы </a:t>
            </a:r>
            <a:r>
              <a:rPr lang="ru-RU" sz="2400" b="1" dirty="0"/>
              <a:t>Р</a:t>
            </a:r>
            <a:r>
              <a:rPr lang="ru-RU" sz="2400" b="1" dirty="0" smtClean="0"/>
              <a:t>оссии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28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Верно ли утверждение,  что  на территории России обитают  только бурые и белые медведи</a:t>
            </a:r>
            <a:r>
              <a:rPr lang="ru-RU" sz="3600" dirty="0" smtClean="0"/>
              <a:t>.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 smtClean="0"/>
              <a:t>Что или кто находиться в чёрном ящике?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399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3690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Белогрудый медведь</a:t>
            </a:r>
            <a:endParaRPr lang="ru-RU" sz="2800" b="1" dirty="0"/>
          </a:p>
        </p:txBody>
      </p:sp>
      <p:pic>
        <p:nvPicPr>
          <p:cNvPr id="10242" name="Picture 2" descr="C:\Users\1\Desktop\важное на работу\3 под. гр\День народного единства\2-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0" y="1124744"/>
            <a:ext cx="49856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важное на работу\3 под. гр\День народного единства\1666837764_45-celes-club-p-medvedi-s-beloi-grudkoi-instagram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32" y="3573016"/>
            <a:ext cx="5124358" cy="30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smtClean="0">
                <a:solidFill>
                  <a:schemeClr val="bg1"/>
                </a:solidFill>
              </a:rPr>
              <a:t>ВСЕМ СПАСИБО ЗА ИГРУ!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/>
                <a:ea typeface="Calibri"/>
              </a:rPr>
              <a:t>Назовите героев, в честь которых и празднуется День народного единства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614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ebpulse.imgsmail.ru/imgpreview?mb=webpulse&amp;key=pulse_cabinet-image-855b3dc1-e733-4f35-ae6e-400b7ad7c2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79589" cy="56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3" y="260648"/>
            <a:ext cx="817958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Кузьма Минин и Дмитрий </a:t>
            </a:r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ожарский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Что изображено </a:t>
            </a:r>
            <a:r>
              <a:rPr lang="ru-RU" sz="5400" dirty="0"/>
              <a:t>на гербе России?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74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gra.ru/pic-flags.spb.ru/images/Gerb%25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79609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40023"/>
            <a:ext cx="74888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Государственный герб России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317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63284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РАУНД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1\Desktop\важное на работу\3 под. гр\День народного единства\Сова картинки для презентации (8)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10" y="2288446"/>
            <a:ext cx="6602638" cy="44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/>
                <a:ea typeface="Calibri"/>
              </a:rPr>
              <a:t>Вопрос</a:t>
            </a:r>
          </a:p>
          <a:p>
            <a:endParaRPr lang="ru-RU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492896"/>
            <a:ext cx="7128792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Назовите </a:t>
            </a:r>
            <a:r>
              <a:rPr lang="ru-RU" sz="4000" dirty="0" smtClean="0"/>
              <a:t>народный </a:t>
            </a:r>
            <a:r>
              <a:rPr lang="ru-RU" sz="4000" dirty="0"/>
              <a:t>символ России, который на зиму сбрасывает листву.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74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178</Words>
  <Application>Microsoft Office PowerPoint</Application>
  <PresentationFormat>Экран (4:3)</PresentationFormat>
  <Paragraphs>57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2023-11-01T18:09:44Z</dcterms:created>
  <dcterms:modified xsi:type="dcterms:W3CDTF">2023-11-02T21:28:56Z</dcterms:modified>
</cp:coreProperties>
</file>