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9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9" r:id="rId15"/>
    <p:sldId id="270" r:id="rId16"/>
    <p:sldId id="272" r:id="rId17"/>
    <p:sldId id="276" r:id="rId18"/>
    <p:sldId id="273" r:id="rId19"/>
    <p:sldId id="289" r:id="rId20"/>
    <p:sldId id="274" r:id="rId21"/>
    <p:sldId id="275" r:id="rId22"/>
    <p:sldId id="277" r:id="rId23"/>
    <p:sldId id="278" r:id="rId24"/>
    <p:sldId id="281" r:id="rId25"/>
    <p:sldId id="282" r:id="rId26"/>
    <p:sldId id="290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83" d="100"/>
          <a:sy n="83" d="100"/>
        </p:scale>
        <p:origin x="-14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196E-61A2-46C1-A153-3BC5C6169D14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979EB-648B-4EB4-97C4-82D927716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8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8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4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37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7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176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42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6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3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7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16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2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556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90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169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607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35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9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62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6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979EB-648B-4EB4-97C4-82D927716D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4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7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8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14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1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67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979EB-648B-4EB4-97C4-82D927716D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07.07.2025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ткрытое занятие\Презентация Сказки Пушкина\1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5383"/>
            <a:ext cx="5904656" cy="688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ткрытое занятие\Презентация Сказки Пушкина\0eea32f475f396d7412f5da3a6f95f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43"/>
          <a:stretch/>
        </p:blipFill>
        <p:spPr bwMode="auto">
          <a:xfrm>
            <a:off x="827584" y="369835"/>
            <a:ext cx="7596336" cy="63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Открытое занятие\Презентация Сказки Пушкина\вопро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" r="2179" b="3718"/>
          <a:stretch/>
        </p:blipFill>
        <p:spPr bwMode="auto">
          <a:xfrm>
            <a:off x="467544" y="15608"/>
            <a:ext cx="8407515" cy="67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139952" y="5229200"/>
            <a:ext cx="1296144" cy="1224136"/>
          </a:xfrm>
          <a:prstGeom prst="ellipse">
            <a:avLst/>
          </a:prstGeom>
          <a:solidFill>
            <a:srgbClr val="CC0000"/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Открытое занятие\Презентация Сказки Пушкина\f005f67e-82a0-5789-aacc-bfffcedf4bbd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79223" cy="30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Открытое занятие\Презентация Сказки Пушкина\5086a454-c46c-568c-b462-389a98015e1c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49983"/>
            <a:ext cx="4414590" cy="34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Открытое занятие\Презентация Сказки Пушкина\1671122624_new_preview_178-20211031_20085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312195" cy="61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Открытое занятие\Презентация Сказки Пушкина\7afaa5ff3fe9e3014e9823bdb83e67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74" l="0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7705"/>
            <a:ext cx="7010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Открытое занятие\Презентация Сказки Пушкина\0c64adadba5ac3352ade17d81e2ebd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095184" cy="63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Открытое занятие\Презентация Сказки Пушкина\505bc7ed55102a4888931d24bed6d5e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683568" y="764704"/>
            <a:ext cx="80008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ткрытое занятие\Презентация Сказки Пушкина\0eea32f475f396d7412f5da3a6f95f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43"/>
          <a:stretch/>
        </p:blipFill>
        <p:spPr bwMode="auto">
          <a:xfrm>
            <a:off x="827584" y="369835"/>
            <a:ext cx="7596336" cy="63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Открытое занятие\Презентация Сказки Пушкина\4a1fd9bf-4cb3-5612-8dcc-e25b9cf36ff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54" y="52586"/>
            <a:ext cx="9289138" cy="661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ткрытое занятие\Презентация Сказки Пушкина\0eea32f475f396d7412f5da3a6f95f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1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43"/>
          <a:stretch/>
        </p:blipFill>
        <p:spPr bwMode="auto">
          <a:xfrm>
            <a:off x="827584" y="369835"/>
            <a:ext cx="7596336" cy="63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ткрытое занятие\Презентация Сказки Пушкина\scale_1200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1" y="476672"/>
            <a:ext cx="9150626" cy="596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Открытое занятие\Презентация Сказки Пушкина\2486b3c7-1823-5d33-97c3-db444fcc674b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" y="332656"/>
            <a:ext cx="9134896" cy="61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Открытое занятие\Презентация Сказки Пушкина\1676942515_gas-kvas-com-p-risunok-na-temu-belka-pesenki-poet-da-ores-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" y="980728"/>
            <a:ext cx="9120039" cy="45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Открытое занятие\Презентация Сказки Пушкина\skazka_o_tsare_saltane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8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Открытое занятие\Презентация Сказки Пушкина\1584026504382619_92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12"/>
            <a:ext cx="9133317" cy="68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Открытое занятие\Презентация Сказки Пушкина\7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" y="0"/>
            <a:ext cx="9076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Открытое занятие\Презентация Сказки Пушкина\1494185364_83793_skazka-o-care-saltane-v-kartinkah-be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ткрытое занятие\Презентация Сказки Пушкина\0eea32f475f396d7412f5da3a6f95f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1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43"/>
          <a:stretch/>
        </p:blipFill>
        <p:spPr bwMode="auto">
          <a:xfrm>
            <a:off x="827584" y="369835"/>
            <a:ext cx="7596336" cy="63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Открытое занятие\Презентация Сказки Пушкина\scale_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770"/>
            <a:ext cx="9144000" cy="59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1034"/>
            <a:ext cx="3490954" cy="422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Открытое занятие\Презентация Сказки Пушкина\scale_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"/>
            <a:ext cx="9144000" cy="59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0" y="621572"/>
            <a:ext cx="4067944" cy="1584176"/>
          </a:xfrm>
          <a:prstGeom prst="cloudCallout">
            <a:avLst>
              <a:gd name="adj1" fmla="val 77747"/>
              <a:gd name="adj2" fmla="val 606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Отгадайте</a:t>
            </a: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мои загадки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63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ткрытое занятие\Презентация Сказки Пушкина\1697148088_klev-club-p-arti-skazka-o-ribake-iribke-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ткрытое занятие\Презентация Сказки Пушкина\1692210202_pushinka-top-p-ded-i-zolotaya-ribka-kartinki-krasivo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" y="836712"/>
            <a:ext cx="90890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ткрытое занятие\Презентация Сказки Пушкина\3-Bt2EJZ2K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11282" r="3333" b="4616"/>
          <a:stretch/>
        </p:blipFill>
        <p:spPr bwMode="auto">
          <a:xfrm>
            <a:off x="0" y="260648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ткрытое занятие\Презентация Сказки Пушкина\5552743.jf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3883"/>
          <a:stretch/>
        </p:blipFill>
        <p:spPr bwMode="auto">
          <a:xfrm>
            <a:off x="0" y="620688"/>
            <a:ext cx="9120554" cy="5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ткрытое занятие\Презентация Сказки Пушкина\410432-skazka-o-care-saltane-19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" y="34389"/>
            <a:ext cx="9120481" cy="68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ткрытое занятие\Презентация Сказки Пушкина\71045b45cd7ae86ba90288be14e940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764704"/>
            <a:ext cx="92170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173</TotalTime>
  <Words>30</Words>
  <Application>Microsoft Office PowerPoint</Application>
  <PresentationFormat>Экран (4:3)</PresentationFormat>
  <Paragraphs>28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dcterms:created xsi:type="dcterms:W3CDTF">2025-04-26T11:41:44Z</dcterms:created>
  <dcterms:modified xsi:type="dcterms:W3CDTF">2025-07-07T16:18:36Z</dcterms:modified>
</cp:coreProperties>
</file>