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B0604020202020204" pitchFamily="34" charset="0"/>
      <p:regular r:id="rId17"/>
      <p:bold r:id="rId18"/>
      <p:italic r:id="rId19"/>
      <p:boldItalic r:id="rId20"/>
    </p:embeddedFont>
    <p:embeddedFont>
      <p:font typeface="Playfair Display" panose="020B0604020202020204" pitchFamily="2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dbbca9467c485b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dbbca9467c485b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cab77c647021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6cab77c647021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6cab77c64702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6cab77c64702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6cab77c647021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6cab77c647021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300a8b87918d39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300a8b87918d39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55a01716f4fb9e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55a01716f4fb9e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96bb81ace769f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96bb81ace769f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96bb81ace769f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96bb81ace769f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96bb81ace769f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96bb81ace769f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13e5358e333fe5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13e5358e333fe5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13e5358e333fe57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13e5358e333fe57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dbbca9467c485b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dbbca9467c485b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dbbca9467c485b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dbbca9467c485b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История египетских пирамид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Выполнила Вера Белецкая, 5а класс</a:t>
            </a:r>
            <a:endParaRPr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Первое чудо — пирамида Хуфу (Хеопса)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Пирамида сложена из </a:t>
            </a:r>
            <a:r>
              <a:rPr lang="en" b="1"/>
              <a:t>2,3 миллионов</a:t>
            </a:r>
            <a:r>
              <a:rPr lang="en"/>
              <a:t> блоков, каждый из которых весил окло 2 тонн. Они подогнаны друг к другу так точно, что даже сейчас, как известно,  все туристы, пытаясь просунуть между ними лезвие ножа,  потерпели неудачу.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Пирамида была облицована белым известняком, который добывали на другом берегу реки, но после облицовку сняли.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9838"/>
            <a:ext cx="4260299" cy="282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же было дальше?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Пожалуй пирамида Хеопса стала пиком величия и тайн Древнего Египта. После все еще строились пирамиды, но они становились все менее масштабными и впечатлящими.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Казалось бы, пирамиды открыли все свои тайны. Но многое все еще остается для нас загадкой. Например, тот факт, что пирамиды с удивительной точностью построены вдоль 30-й параллели, и при этом они повторяют созвездие Ориона, каким оно было на момент восшествия на престол первого царя Египта. Кстати, английский Стоунхендж так же соотносится с созвездием Ориона. Кто-то находит соотношение между длиной помещений пирамид (в египетских мерах) и датами великих событий ХХ века, таких как: начало Второй мировой войны, бомабрдировка Хиросимы. Все эти теории впечатляют, но тоже имеют множество изъянов.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Сфинкс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4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 недавнего времени традиционная египтология считала, что Сфинкс был высечен из камня около 2500 г. до н.э. при Хефрене.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Но последнее время эта рушится. Во-первых современные ученый доказали, что в чертах Сфинкса прослеживаются не египетские, а негроидные черты. Во-вторых, судя по следам эрозии на теле Сфинкса (такие следы возникают от обильных дождей, никак не от песчаных бурь, а значит во время возведения сфинкса Египет имел другой климат; климат, который мог возникнуть только во времена ледникового периода), он был создан в, примерно 10500 г. до н.э.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775" y="1439851"/>
            <a:ext cx="3775525" cy="25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Сфинкс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Кто же тогда создал Сфинкса?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По этому поводы выдвигалось множество теорий, от самых невероятных, до достаточно правдободных.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Тем не менее есть так же достойное внимание объяснение эрозии Сфинкса, которое заключается в том, что разные слои известняка выветриваются с разной скоростью, а роса, которая ночью проникает внутрь статуи и образовывает массивы соли, разрушает монумент еще сильнее.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Как бы то ни было, споры на эту тему ведутся и до сих пор.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Источники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dirty="0"/>
              <a:t>“Тайны египетских пирамид” Попов А. </a:t>
            </a:r>
            <a:r>
              <a:rPr lang="ru-RU" dirty="0"/>
              <a:t>М., АСТ, Санкт-Петербург</a:t>
            </a:r>
            <a:r>
              <a:rPr lang="ru-RU"/>
              <a:t>: Астрель-СПб,2009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Джосер Великолепный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37096" y="1152475"/>
            <a:ext cx="374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Пирамида Джосера считается </a:t>
            </a:r>
            <a:r>
              <a:rPr lang="en" b="1"/>
              <a:t>первой египетской пирамидой </a:t>
            </a:r>
            <a:r>
              <a:rPr lang="en"/>
              <a:t>и древнейшей из сохранившихся в мире каменных сооружений.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Ее создатель — </a:t>
            </a:r>
            <a:r>
              <a:rPr lang="en" b="1"/>
              <a:t>Имхотеп</a:t>
            </a:r>
            <a:r>
              <a:rPr lang="en"/>
              <a:t> (около 2635-2611 гг. до н.э.).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097" y="1152475"/>
            <a:ext cx="45552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*Имхотеп — библейский Иосиф?*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*Имхотеп — библейский Иосиф?*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 Библии:</a:t>
            </a:r>
            <a:endParaRPr/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“И сказал фараон Иосифу: “Так как Бог открыл тебе все это, то нет никого мудрее тебя. Я поставлю тебя над моей страной, и народ мой будет повиноваться тебе; только престолом я буду больше тебя”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Имхотеп, как и Иосиф в Библии стал первым в истории обладателем таких широких полномочий.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*Имхотеп — библейский Иосиф?*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Имхотеп был “священником Гелиополя”, т.е. города Анну. В Библии же этот город называют “Он”. И Иосиф имел кузена, который был “священником Она”, а так как должности в большинстве своем тогда передавались по наследству, то вполне может быть, что Иосиф тоже когда-то принял роль священника Гелиополя.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Так или иначе это очень красивая теория.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Вернемся к архитектуре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Круглая (слоёная) пирамида Хабы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Хаба — предпоследний (есть предположения, что “Хаба” лишь одно из имён последнего фараона III династии  Хуни) фараон III династии. Правил недолго, около 2640-2637 (по другой версии 2603-2599) гг. до н.э.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В Туринском папирусе (списке фараонов от времени правления Рамеса II) Хаба отнесен к “потерянным (стёртым)” правителям.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1600"/>
            <a:ext cx="42672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Пирамида Хуни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Сам фараон Хуни умер до окончания строительства и пирамиду заканчивал его приемник — Снофру.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Гладкие стены пирамиды, впервые возникшие в пирамиде Хуни — заслуга Снофру.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Сейчас пирамида, сильно разрушенная и занесенная песком, возвышается лишь на 45 метров.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434" y="1152475"/>
            <a:ext cx="415485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Ломаная пирамида Снофру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0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 самом деле у фараона Снофру насчитывается целых 4 пирамиды. Почему такое произошло — загадка.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Ломаная пирамида — самая известная, из построенных им пирамид. Египтолог Людвиг Бурхардт считал, что угол наклона граней изменили после смерти Снофру, чтобы быстрее закончить строительство.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Интересно, что существует 2 входа в эту пирамиду, что совсем нетрадиционно.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906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Экран (16:9)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Lato</vt:lpstr>
      <vt:lpstr>Arial</vt:lpstr>
      <vt:lpstr>Playfair Display</vt:lpstr>
      <vt:lpstr>Coral</vt:lpstr>
      <vt:lpstr>История египетских пирамид</vt:lpstr>
      <vt:lpstr>Джосер Великолепный</vt:lpstr>
      <vt:lpstr>*Имхотеп — библейский Иосиф?*</vt:lpstr>
      <vt:lpstr>*Имхотеп — библейский Иосиф?*</vt:lpstr>
      <vt:lpstr>*Имхотеп — библейский Иосиф?*</vt:lpstr>
      <vt:lpstr>Вернемся к архитектуре</vt:lpstr>
      <vt:lpstr>Круглая (слоёная) пирамида Хабы</vt:lpstr>
      <vt:lpstr>Пирамида Хуни</vt:lpstr>
      <vt:lpstr>Ломаная пирамида Снофру</vt:lpstr>
      <vt:lpstr>Первое чудо — пирамида Хуфу (Хеопса)</vt:lpstr>
      <vt:lpstr>Что же было дальше?</vt:lpstr>
      <vt:lpstr>Сфинкс</vt:lpstr>
      <vt:lpstr>Сфинкс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египетских пирамид</dc:title>
  <dc:creator>Пользователь</dc:creator>
  <cp:lastModifiedBy>Пользователь</cp:lastModifiedBy>
  <cp:revision>1</cp:revision>
  <dcterms:modified xsi:type="dcterms:W3CDTF">2025-05-12T07:32:37Z</dcterms:modified>
</cp:coreProperties>
</file>