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 varScale="1">
        <p:scale>
          <a:sx n="83" d="100"/>
          <a:sy n="83" d="100"/>
        </p:scale>
        <p:origin x="127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9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Визитная карточка лэпбука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 Светофорная страна»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3546" y="4509120"/>
            <a:ext cx="5832648" cy="1512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подготовительной к школе группы № 26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первой категорий: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Даулеткалиева Аида Жаукеновна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Актуальность:</a:t>
            </a:r>
            <a:endParaRPr lang="ru-RU" sz="4800" dirty="0"/>
          </a:p>
        </p:txBody>
      </p:sp>
      <p:sp>
        <p:nvSpPr>
          <p:cNvPr id="4" name="Shape 85"/>
          <p:cNvSpPr txBox="1">
            <a:spLocks noGrp="1"/>
          </p:cNvSpPr>
          <p:nvPr>
            <p:ph idx="1"/>
          </p:nvPr>
        </p:nvSpPr>
        <p:spPr>
          <a:xfrm>
            <a:off x="1476375" y="1700213"/>
            <a:ext cx="7127875" cy="48974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/>
            <a:lvl1pPr lvl="0"/>
          </a:lstStyle>
          <a:p>
            <a:r>
              <a:rPr lang="ru-RU" dirty="0" smtClean="0"/>
              <a:t>Актуальность </a:t>
            </a:r>
            <a:r>
              <a:rPr lang="ru-RU" dirty="0"/>
              <a:t>данного пособия обусловлена статистикой свидетельствующей о росте детского дорожно-транспортного травматизма.</a:t>
            </a:r>
          </a:p>
          <a:p>
            <a:r>
              <a:rPr lang="ru-RU" dirty="0" smtClean="0"/>
              <a:t>Важно </a:t>
            </a:r>
            <a:r>
              <a:rPr lang="ru-RU" dirty="0"/>
              <a:t>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 же прививать навыки безопасного поведения на улице и не только на улице.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отметить, что в ДТП погибают дети дошкольного возраста в силу психофизиологических особенностей и негативного примера взрослых.</a:t>
            </a:r>
          </a:p>
          <a:p>
            <a:endParaRPr sz="2800" dirty="0">
              <a:latin typeface="Bahnschrift SemiLight"/>
              <a:ea typeface="Bahnschrift SemiLight"/>
              <a:cs typeface="Bahnschrift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049" y="1727564"/>
            <a:ext cx="7056784" cy="5112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>
                <a:latin typeface="Bahnschrift SemiLight"/>
                <a:ea typeface="Bahnschrift SemiLight"/>
                <a:cs typeface="Bahnschrift SemiLight"/>
              </a:rPr>
              <a:t>Дидактическое пособие лэпбук </a:t>
            </a:r>
          </a:p>
          <a:p>
            <a:pPr marL="0" indent="0" algn="ctr">
              <a:buNone/>
            </a:pPr>
            <a:r>
              <a:rPr lang="ru-RU" sz="2800" dirty="0">
                <a:latin typeface="Bahnschrift SemiLight"/>
                <a:ea typeface="Bahnschrift SemiLight"/>
                <a:cs typeface="Bahnschrift SemiLight"/>
              </a:rPr>
              <a:t>«Светофорная страна» представляет собой картонную объёмную машину, формата А4, обклеенную бумагой и цветным скотчем. Машина </a:t>
            </a:r>
            <a:r>
              <a:rPr lang="ru-RU" sz="2800" dirty="0" smtClean="0">
                <a:latin typeface="Bahnschrift SemiLight"/>
                <a:ea typeface="Bahnschrift SemiLight"/>
                <a:cs typeface="Bahnschrift SemiLight"/>
              </a:rPr>
              <a:t>открывается, в </a:t>
            </a:r>
            <a:r>
              <a:rPr lang="ru-RU" sz="2800" dirty="0">
                <a:latin typeface="Bahnschrift SemiLight"/>
                <a:ea typeface="Bahnschrift SemiLight"/>
                <a:cs typeface="Bahnschrift SemiLight"/>
              </a:rPr>
              <a:t>двух местах (</a:t>
            </a:r>
            <a:r>
              <a:rPr lang="ru-RU" sz="2800" dirty="0" err="1" smtClean="0">
                <a:latin typeface="Bahnschrift SemiLight"/>
                <a:ea typeface="Bahnschrift SemiLight"/>
                <a:cs typeface="Bahnschrift SemiLight"/>
              </a:rPr>
              <a:t>копот,багажник</a:t>
            </a:r>
            <a:r>
              <a:rPr lang="ru-RU" sz="2800" dirty="0" smtClean="0">
                <a:latin typeface="Bahnschrift SemiLight"/>
                <a:ea typeface="Bahnschrift SemiLight"/>
                <a:cs typeface="Bahnschrift SemiLight"/>
              </a:rPr>
              <a:t>). </a:t>
            </a:r>
            <a:r>
              <a:rPr lang="ru-RU" sz="2800" dirty="0">
                <a:latin typeface="Bahnschrift SemiLight"/>
                <a:ea typeface="Bahnschrift SemiLight"/>
                <a:cs typeface="Bahnschrift SemiLight"/>
              </a:rPr>
              <a:t>Внутри хранятся игры.  На одной из сторон машины, есть целое поле  для детского творчества, оно является съёмным, так как дети могут менять его.  </a:t>
            </a:r>
          </a:p>
          <a:p>
            <a:pPr marL="0" indent="0" algn="ctr">
              <a:buNone/>
            </a:pPr>
            <a:r>
              <a:rPr lang="ru-RU" sz="2800" dirty="0">
                <a:latin typeface="Bahnschrift SemiLight"/>
                <a:ea typeface="Bahnschrift SemiLight"/>
                <a:cs typeface="Bahnschrift SemiLight"/>
              </a:rPr>
              <a:t>На стенках машины имеются различные кармашки, карточки, в которых собрана информация по теме.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Дидактическое пособие лэпбук </a:t>
            </a:r>
          </a:p>
          <a:p>
            <a:pPr marL="0" indent="0" algn="ctr">
              <a:buNone/>
            </a:pPr>
            <a:r>
              <a:rPr lang="ru-RU" dirty="0" smtClean="0">
                <a:latin typeface="Bahnschrift SemiLight"/>
                <a:ea typeface="Bahnschrift SemiLight"/>
                <a:cs typeface="Bahnschrift SemiLight"/>
              </a:rPr>
              <a:t>предназначено </a:t>
            </a: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для детей старшего дошкольного возраста.</a:t>
            </a:r>
          </a:p>
          <a:p>
            <a:pPr marL="0" indent="0" algn="ctr">
              <a:buNone/>
            </a:pP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Дети группы № 26  вместе с воспитателем, участвовали в сборе материала: анализировали, сортировали информацию. </a:t>
            </a:r>
          </a:p>
          <a:p>
            <a:pPr marL="0" indent="0" algn="ctr">
              <a:buNone/>
            </a:pP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Моделировали внешней вид лэпбука и оформляли его. </a:t>
            </a:r>
          </a:p>
          <a:p>
            <a:pPr marL="0" indent="0" algn="ctr">
              <a:buNone/>
            </a:pP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коммутативных технологий, технологии проектной деятельности, игровых технологий.</a:t>
            </a:r>
          </a:p>
          <a:p>
            <a:pPr marL="0" indent="0" algn="ctr">
              <a:buNone/>
            </a:pPr>
            <a:r>
              <a:rPr lang="ru-RU" dirty="0">
                <a:latin typeface="Bahnschrift SemiLight"/>
                <a:ea typeface="Bahnschrift SemiLight"/>
                <a:cs typeface="Bahnschrift SemiLight"/>
              </a:rPr>
              <a:t>А еще лэпбук используется детьми как атрибут к играм.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SemiLight</vt:lpstr>
      <vt:lpstr>Calibri</vt:lpstr>
      <vt:lpstr>Times New Roman</vt:lpstr>
      <vt:lpstr>Тема Office</vt:lpstr>
      <vt:lpstr>Визитная карточка лэпбука « Светофорная страна»</vt:lpstr>
      <vt:lpstr>Актуальность:</vt:lpstr>
      <vt:lpstr>Аннотация:</vt:lpstr>
      <vt:lpstr>Пояснительная записка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ExUser</cp:lastModifiedBy>
  <cp:revision>32</cp:revision>
  <dcterms:created xsi:type="dcterms:W3CDTF">2017-11-06T09:36:21Z</dcterms:created>
  <dcterms:modified xsi:type="dcterms:W3CDTF">2023-12-12T00:56:11Z</dcterms:modified>
</cp:coreProperties>
</file>