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ommentAuthors.xml" ContentType="application/vnd.openxmlformats-officedocument.presentationml.commentAuthor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63"/>
  </p:notesMasterIdLst>
  <p:sldIdLst>
    <p:sldId id="257" r:id="rId2"/>
    <p:sldId id="258" r:id="rId3"/>
    <p:sldId id="259" r:id="rId4"/>
    <p:sldId id="261" r:id="rId5"/>
    <p:sldId id="260" r:id="rId6"/>
    <p:sldId id="262" r:id="rId7"/>
    <p:sldId id="263" r:id="rId8"/>
    <p:sldId id="289" r:id="rId9"/>
    <p:sldId id="265" r:id="rId10"/>
    <p:sldId id="296" r:id="rId11"/>
    <p:sldId id="297" r:id="rId12"/>
    <p:sldId id="290" r:id="rId13"/>
    <p:sldId id="298" r:id="rId14"/>
    <p:sldId id="299" r:id="rId15"/>
    <p:sldId id="264" r:id="rId16"/>
    <p:sldId id="266" r:id="rId17"/>
    <p:sldId id="300" r:id="rId18"/>
    <p:sldId id="301" r:id="rId19"/>
    <p:sldId id="307" r:id="rId20"/>
    <p:sldId id="308" r:id="rId21"/>
    <p:sldId id="309" r:id="rId22"/>
    <p:sldId id="310" r:id="rId23"/>
    <p:sldId id="292" r:id="rId24"/>
    <p:sldId id="311" r:id="rId25"/>
    <p:sldId id="312" r:id="rId26"/>
    <p:sldId id="302" r:id="rId27"/>
    <p:sldId id="313" r:id="rId28"/>
    <p:sldId id="305" r:id="rId29"/>
    <p:sldId id="314" r:id="rId30"/>
    <p:sldId id="315" r:id="rId31"/>
    <p:sldId id="316" r:id="rId32"/>
    <p:sldId id="317" r:id="rId33"/>
    <p:sldId id="340" r:id="rId34"/>
    <p:sldId id="318" r:id="rId35"/>
    <p:sldId id="319" r:id="rId36"/>
    <p:sldId id="320" r:id="rId37"/>
    <p:sldId id="321" r:id="rId38"/>
    <p:sldId id="322" r:id="rId39"/>
    <p:sldId id="323" r:id="rId40"/>
    <p:sldId id="324" r:id="rId41"/>
    <p:sldId id="271" r:id="rId42"/>
    <p:sldId id="332" r:id="rId43"/>
    <p:sldId id="333" r:id="rId44"/>
    <p:sldId id="325" r:id="rId45"/>
    <p:sldId id="334" r:id="rId46"/>
    <p:sldId id="267" r:id="rId47"/>
    <p:sldId id="327" r:id="rId48"/>
    <p:sldId id="328" r:id="rId49"/>
    <p:sldId id="329" r:id="rId50"/>
    <p:sldId id="330" r:id="rId51"/>
    <p:sldId id="342" r:id="rId52"/>
    <p:sldId id="343" r:id="rId53"/>
    <p:sldId id="335" r:id="rId54"/>
    <p:sldId id="336" r:id="rId55"/>
    <p:sldId id="272" r:id="rId56"/>
    <p:sldId id="337" r:id="rId57"/>
    <p:sldId id="338" r:id="rId58"/>
    <p:sldId id="339" r:id="rId59"/>
    <p:sldId id="341" r:id="rId60"/>
    <p:sldId id="344" r:id="rId61"/>
    <p:sldId id="288" r:id="rId6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dmin" initials="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EE9A9C"/>
    <a:srgbClr val="0000FF"/>
    <a:srgbClr val="F7D1D2"/>
    <a:srgbClr val="894937"/>
    <a:srgbClr val="5A3024"/>
    <a:srgbClr val="361D16"/>
    <a:srgbClr val="75DDAB"/>
    <a:srgbClr val="EEC0DB"/>
    <a:srgbClr val="DB77B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3752" autoAdjust="0"/>
    <p:restoredTop sz="85968" autoAdjust="0"/>
  </p:normalViewPr>
  <p:slideViewPr>
    <p:cSldViewPr>
      <p:cViewPr varScale="1">
        <p:scale>
          <a:sx n="59" d="100"/>
          <a:sy n="59" d="100"/>
        </p:scale>
        <p:origin x="-1548" y="-6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D1EE40B-9CDE-49C7-8663-1DFC24EA2C12}" type="datetimeFigureOut">
              <a:rPr lang="ru-RU" smtClean="0"/>
              <a:pPr/>
              <a:t>16.06.2023</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600932C-51B8-4480-BB05-FDCBE4D7CF11}"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0600932C-51B8-4480-BB05-FDCBE4D7CF11}" type="slidenum">
              <a:rPr lang="ru-RU" smtClean="0"/>
              <a:pPr/>
              <a:t>46</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CFE29CA-2729-4ADC-B191-36B80BED8BA7}" type="datetime1">
              <a:rPr lang="ru-RU" smtClean="0"/>
              <a:pPr/>
              <a:t>16.06.2023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A583972-B1B0-4DD0-83E4-88AFD949EA29}"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DD451CF-E595-4672-8AB3-8B0167CD4E99}" type="datetime1">
              <a:rPr lang="ru-RU" smtClean="0"/>
              <a:pPr/>
              <a:t>16.06.2023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A583972-B1B0-4DD0-83E4-88AFD949EA29}"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8DE52BE-B017-4FFF-87FE-D5B626BB9355}" type="datetime1">
              <a:rPr lang="ru-RU" smtClean="0"/>
              <a:pPr/>
              <a:t>16.06.2023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A583972-B1B0-4DD0-83E4-88AFD949EA29}"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479105F-3F71-47F8-9370-EB44DF10D1CF}" type="datetime1">
              <a:rPr lang="ru-RU" smtClean="0"/>
              <a:pPr/>
              <a:t>16.06.2023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A583972-B1B0-4DD0-83E4-88AFD949EA29}"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413877C6-731B-4AEA-B324-4E2D3F40EDB8}" type="datetime1">
              <a:rPr lang="ru-RU" smtClean="0"/>
              <a:pPr/>
              <a:t>16.06.2023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A583972-B1B0-4DD0-83E4-88AFD949EA29}"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E20E44DA-8904-440D-9273-D59F113C1E57}" type="datetime1">
              <a:rPr lang="ru-RU" smtClean="0"/>
              <a:pPr/>
              <a:t>16.06.2023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A583972-B1B0-4DD0-83E4-88AFD949EA29}"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E7033BDE-7729-4A3C-AFA8-3AF72E58BDF7}" type="datetime1">
              <a:rPr lang="ru-RU" smtClean="0"/>
              <a:pPr/>
              <a:t>16.06.2023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4A583972-B1B0-4DD0-83E4-88AFD949EA29}"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4C9F22A0-43AF-469C-A3BC-038151683112}" type="datetime1">
              <a:rPr lang="ru-RU" smtClean="0"/>
              <a:pPr/>
              <a:t>16.06.2023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4A583972-B1B0-4DD0-83E4-88AFD949EA29}"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F9E40A06-4164-4A5D-A609-7CB3AAFB0B50}" type="datetime1">
              <a:rPr lang="ru-RU" smtClean="0"/>
              <a:pPr/>
              <a:t>16.06.2023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4A583972-B1B0-4DD0-83E4-88AFD949EA29}"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6E7DE775-9CCE-4851-8421-7926C81A7D1D}" type="datetime1">
              <a:rPr lang="ru-RU" smtClean="0"/>
              <a:pPr/>
              <a:t>16.06.2023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A583972-B1B0-4DD0-83E4-88AFD949EA29}"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CF9861BE-A09F-467A-920E-AF4D55204006}" type="datetime1">
              <a:rPr lang="ru-RU" smtClean="0"/>
              <a:pPr/>
              <a:t>16.06.2023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A583972-B1B0-4DD0-83E4-88AFD949EA29}"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00E138-AD7F-4A7A-B0CD-C2280A172264}" type="datetime1">
              <a:rPr lang="ru-RU" smtClean="0"/>
              <a:pPr/>
              <a:t>16.06.2023</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583972-B1B0-4DD0-83E4-88AFD949EA29}"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gif"/><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6.xml"/><Relationship Id="rId5" Type="http://schemas.openxmlformats.org/officeDocument/2006/relationships/image" Target="../media/image29.jpeg"/><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6.xml"/><Relationship Id="rId5" Type="http://schemas.openxmlformats.org/officeDocument/2006/relationships/image" Target="../media/image35.jpeg"/><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gif"/><Relationship Id="rId1" Type="http://schemas.openxmlformats.org/officeDocument/2006/relationships/slideLayout" Target="../slideLayouts/slideLayout6.xml"/><Relationship Id="rId5" Type="http://schemas.openxmlformats.org/officeDocument/2006/relationships/image" Target="../media/image38.jpeg"/><Relationship Id="rId4" Type="http://schemas.openxmlformats.org/officeDocument/2006/relationships/hyperlink" Target="http://img0.liveinternet.ru/images/attach/c/2/67/304/67304832_52926701_79bc61576a72.jpg"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images.yandex.ru/yandsearch?img_url=http://www.zelenaya-svadba.com/images/stories/pic/vikt_albert_3.jpg&amp;iorient=&amp;nojs=1&amp;icolor=&amp;site=&amp;text=%20%D0%92%D0%B8%D0%BA%D1%82%D0%BE%D1%80%D0%B8%D1%8F%20%D0%B8%20%D0%90%D0%BB%D1%8C%D0%B1%D0%B5%D1%80%D1%82&amp;wp=&amp;pos=3&amp;isize=&amp;type=&amp;recent=&amp;rpt=simage&amp;itype=" TargetMode="External"/><Relationship Id="rId3" Type="http://schemas.openxmlformats.org/officeDocument/2006/relationships/image" Target="../media/image10.png"/><Relationship Id="rId7" Type="http://schemas.openxmlformats.org/officeDocument/2006/relationships/image" Target="../media/image40.jpeg"/><Relationship Id="rId2" Type="http://schemas.openxmlformats.org/officeDocument/2006/relationships/hyperlink" Target="http://900igr.net/datai/izo/Kniga-v-zhivopisi/0018-025-Vladimir-Kusch.png" TargetMode="External"/><Relationship Id="rId1" Type="http://schemas.openxmlformats.org/officeDocument/2006/relationships/slideLayout" Target="../slideLayouts/slideLayout6.xml"/><Relationship Id="rId6" Type="http://schemas.openxmlformats.org/officeDocument/2006/relationships/hyperlink" Target="http://images.km.ru/newyear/CF56F83C7B0148DB86CCC08C6D1819D3.jpg" TargetMode="External"/><Relationship Id="rId5" Type="http://schemas.openxmlformats.org/officeDocument/2006/relationships/image" Target="../media/image39.jpeg"/><Relationship Id="rId4" Type="http://schemas.openxmlformats.org/officeDocument/2006/relationships/hyperlink" Target="http://gorod.tomsk.ru/uploads/34046/1257536422/trafalgard.jpg" TargetMode="External"/><Relationship Id="rId9" Type="http://schemas.openxmlformats.org/officeDocument/2006/relationships/image" Target="../media/image41.jpeg"/></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2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img0.liveinternet.ru/images/attach/c/2/67/304/67304832_52926701_79bc61576a72.jpg" TargetMode="External"/><Relationship Id="rId1" Type="http://schemas.openxmlformats.org/officeDocument/2006/relationships/slideLayout" Target="../slideLayouts/slideLayout6.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hyperlink" Target="http://myjourney.ru/files/4600/file.php_id=15329470004e6428eae8127e5ef71712c37c698291.jpg&amp;cp=5b7b6eaca6f12d6a0ac9b6cfb0e33f77.jpg"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58.jpeg"/><Relationship Id="rId4" Type="http://schemas.openxmlformats.org/officeDocument/2006/relationships/image" Target="../media/image61.jpeg"/></Relationships>
</file>

<file path=ppt/slides/_rels/slide2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 Id="rId5" Type="http://schemas.openxmlformats.org/officeDocument/2006/relationships/image" Target="../media/image66.jpeg"/><Relationship Id="rId4" Type="http://schemas.openxmlformats.org/officeDocument/2006/relationships/image" Target="../media/image65.jpeg"/></Relationships>
</file>

<file path=ppt/slides/_rels/slide2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www.greenwich-hotel.ru/blog/wp-content/uploads/2010/12/chr3.jpg" TargetMode="External"/><Relationship Id="rId2" Type="http://schemas.openxmlformats.org/officeDocument/2006/relationships/image" Target="../media/image68.jpeg"/><Relationship Id="rId1" Type="http://schemas.openxmlformats.org/officeDocument/2006/relationships/slideLayout" Target="../slideLayouts/slideLayout6.xml"/><Relationship Id="rId5" Type="http://schemas.openxmlformats.org/officeDocument/2006/relationships/image" Target="../media/image70.jpeg"/><Relationship Id="rId4" Type="http://schemas.openxmlformats.org/officeDocument/2006/relationships/image" Target="../media/image69.jpeg"/></Relationships>
</file>

<file path=ppt/slides/_rels/slide2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hyperlink" Target="http://images.yandex.ru/yandsearch?img_url=http://pics.livejournal.com/molcaxitl/pic/000gyx8a&amp;iorient=&amp;nojs=1&amp;icolor=&amp;p=1&amp;site=&amp;text=%D0%BF%D0%B5%D1%87%D0%B5%D0%BD%D1%8C%D1%8F%20%D0%B4%D0%BB%D1%8F%20%D0%A1%D0%B0%D0%BD%D1%82%D0%B0%20%D0%9A%D0%BB%D0%B0%D1%83%D1%81%D0%B0&amp;wp=&amp;pos=42&amp;recent=&amp;type=&amp;isize=&amp;rpt=simage&amp;itype=" TargetMode="External"/><Relationship Id="rId1" Type="http://schemas.openxmlformats.org/officeDocument/2006/relationships/slideLayout" Target="../slideLayouts/slideLayout7.xml"/><Relationship Id="rId5" Type="http://schemas.openxmlformats.org/officeDocument/2006/relationships/image" Target="../media/image75.jpeg"/><Relationship Id="rId4" Type="http://schemas.openxmlformats.org/officeDocument/2006/relationships/image" Target="../media/image74.jpeg"/></Relationships>
</file>

<file path=ppt/slides/_rels/slide31.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6.jpeg"/><Relationship Id="rId7" Type="http://schemas.openxmlformats.org/officeDocument/2006/relationships/image" Target="../media/image78.jpeg"/><Relationship Id="rId2" Type="http://schemas.openxmlformats.org/officeDocument/2006/relationships/hyperlink" Target="http://ekspertvkusa.ru/upload/img_content/small/n6.jpg" TargetMode="External"/><Relationship Id="rId1" Type="http://schemas.openxmlformats.org/officeDocument/2006/relationships/slideLayout" Target="../slideLayouts/slideLayout6.xml"/><Relationship Id="rId6" Type="http://schemas.openxmlformats.org/officeDocument/2006/relationships/hyperlink" Target="http://kuharka.com/uploads/posts/2011-10/1318605888_65.jpg" TargetMode="External"/><Relationship Id="rId5" Type="http://schemas.openxmlformats.org/officeDocument/2006/relationships/image" Target="../media/image77.jpeg"/><Relationship Id="rId4" Type="http://schemas.openxmlformats.org/officeDocument/2006/relationships/hyperlink" Target="http://images.yandex.ru/yandsearch?img_url=http://i.dailymail.co.uk/i/pix/2011/11/20/article-2063967-0ED9D2C800000578-501_468x344.jpg&amp;iorient=&amp;icolor=&amp;site=&amp;text=%D0%A0%D0%BE%D0%B6%D0%B4%D0%B5%D1%81%D1%82%D0%B2%D0%B5%D0%BD%D1%81%D0%BA%D0%B8%D0%B9%20%D0%BF%D0%B8%D1%80%D0%BE%D0%B3%20%D0%92%D0%B5%D0%BB%D0%B8%D0%BA%D0%BE%D0%B1%D1%80%D0%B8%D1%82%D0%B0%D0%BD%D0%B8%D0%B8&amp;wp=&amp;pos=3&amp;isize=&amp;type=&amp;recent=&amp;rpt=simage&amp;itype=&amp;nojs=1"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slideLayout" Target="../slideLayouts/slideLayout7.xml"/><Relationship Id="rId1" Type="http://schemas.openxmlformats.org/officeDocument/2006/relationships/audio" Target="file:///F:\&#1060;&#1050;&#1054;&#1059;%20&#1042;(&#1057;)&#1054;&#1064;%20&#8470;2%20&#1059;&#1060;&#1057;&#1048;&#1053;%20&#1056;&#1086;&#1089;&#1089;&#1080;&#1080;%20&#1087;&#1086;%20&#1041;&#1077;&#1083;&#1075;&#1086;&#1088;&#1086;&#1076;&#1089;&#1082;&#1086;&#1081;%20&#1086;&#1073;&#1083;&#1072;&#1089;&#1090;&#1080;\detskiy_khor_-_v_lesu_rodilas_yolochka_(zaycev.net).mp3" TargetMode="External"/><Relationship Id="rId6" Type="http://schemas.openxmlformats.org/officeDocument/2006/relationships/image" Target="../media/image86.png"/><Relationship Id="rId5" Type="http://schemas.openxmlformats.org/officeDocument/2006/relationships/image" Target="../media/image85.jpeg"/><Relationship Id="rId4" Type="http://schemas.openxmlformats.org/officeDocument/2006/relationships/image" Target="../media/image84.jpeg"/></Relationships>
</file>

<file path=ppt/slides/_rels/slide3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7.xml"/><Relationship Id="rId4" Type="http://schemas.openxmlformats.org/officeDocument/2006/relationships/image" Target="../media/image97.jpeg"/></Relationships>
</file>

<file path=ppt/slides/_rels/slide4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hyperlink" Target="http://www.savepic.org/993573.jpg" TargetMode="External"/><Relationship Id="rId1" Type="http://schemas.openxmlformats.org/officeDocument/2006/relationships/slideLayout" Target="../slideLayouts/slideLayout6.xml"/><Relationship Id="rId6" Type="http://schemas.openxmlformats.org/officeDocument/2006/relationships/image" Target="../media/image100.jpeg"/><Relationship Id="rId5" Type="http://schemas.openxmlformats.org/officeDocument/2006/relationships/hyperlink" Target="http://sfw.org.ua/uploads/posts/2009-12/thumbs/1262019446_10.jpg" TargetMode="External"/><Relationship Id="rId4" Type="http://schemas.openxmlformats.org/officeDocument/2006/relationships/image" Target="../media/image99.jpeg"/></Relationships>
</file>

<file path=ppt/slides/_rels/slide42.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hyperlink" Target="http://www.bezformata.ru/content/Images/000/000/736/image736796.jpg" TargetMode="External"/><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06.jpeg"/><Relationship Id="rId5" Type="http://schemas.openxmlformats.org/officeDocument/2006/relationships/hyperlink" Target="http://img1.liveinternet.ru/images/attach/c/2/68/448/68448643_ded.jpg" TargetMode="External"/><Relationship Id="rId4" Type="http://schemas.openxmlformats.org/officeDocument/2006/relationships/image" Target="../media/image105.jpeg"/></Relationships>
</file>

<file path=ppt/slides/_rels/slide4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img.gorodgid.ru/files/2009/5/22/47158.jpg" TargetMode="Externa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hyperlink" Target="http://www.aif.kg/img_item/news_top_0_2352_4814a526-b1f8-0f14-d760-b4c666a6a683.jpg"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7.xml"/><Relationship Id="rId4" Type="http://schemas.openxmlformats.org/officeDocument/2006/relationships/image" Target="../media/image117.jpeg"/></Relationships>
</file>

<file path=ppt/slides/_rels/slide54.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hyperlink" Target="http://i019.radikal.ru/1012/99/16ad657d0907.jpg" TargetMode="Externa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hyperlink" Target="http://img0.liveinternet.ru/images/attach/c/4/79/509/79509772_large_57__5_.jpg" TargetMode="External"/><Relationship Id="rId1" Type="http://schemas.openxmlformats.org/officeDocument/2006/relationships/slideLayout" Target="../slideLayouts/slideLayout6.xml"/><Relationship Id="rId4" Type="http://schemas.openxmlformats.org/officeDocument/2006/relationships/image" Target="../media/image120.jpeg"/></Relationships>
</file>

<file path=ppt/slides/_rels/slide56.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hyperlink" Target="http://s007.radikal.ru/i301/1101/ca/f800f05aa535.jpg" TargetMode="External"/><Relationship Id="rId3" Type="http://schemas.openxmlformats.org/officeDocument/2006/relationships/image" Target="../media/image5.jpeg"/><Relationship Id="rId7" Type="http://schemas.openxmlformats.org/officeDocument/2006/relationships/image" Target="../media/image7.jpeg"/><Relationship Id="rId2" Type="http://schemas.openxmlformats.org/officeDocument/2006/relationships/hyperlink" Target="http://images.yandex.ru/yandsearch?text=%D0%B1%D0%B8%D0%B1%D0%BB%D0%B8%D1%8F%20%D1%83%20%D0%B0%D0%BD%D0%B3%D0%BB%D0%B8%D1%87%D0%B0%D0%BD&amp;img_url=http://harkbst.webs.com/ggw001.gif&amp;pos=18&amp;rpt=simage&amp;nojs=1" TargetMode="External"/><Relationship Id="rId1" Type="http://schemas.openxmlformats.org/officeDocument/2006/relationships/slideLayout" Target="../slideLayouts/slideLayout6.xml"/><Relationship Id="rId6" Type="http://schemas.openxmlformats.org/officeDocument/2006/relationships/hyperlink" Target="http://www.ollelukoe.ru/images/stories/byblyadetskaya/novy/20.jpg" TargetMode="External"/><Relationship Id="rId11" Type="http://schemas.openxmlformats.org/officeDocument/2006/relationships/image" Target="../media/image9.jpeg"/><Relationship Id="rId5" Type="http://schemas.openxmlformats.org/officeDocument/2006/relationships/image" Target="../media/image6.jpeg"/><Relationship Id="rId10" Type="http://schemas.openxmlformats.org/officeDocument/2006/relationships/hyperlink" Target="http://images.yandex.ru/yandsearch?img_url=http://glavnoe.ua/UserFiles/Image/news/180920091405_Bibl.jpg&amp;iorient=&amp;icolor=&amp;site=&amp;text=%D0%B1%D0%B8%D0%B1%D0%BB%D0%B8%D1%8F%20%D1%83%20%20%D1%80%D0%BE%D1%81%D1%81%D0%B8%D1%8F%D0%BD&amp;wp=&amp;pos=21&amp;isize=&amp;type=&amp;recent=&amp;rpt=simage&amp;itype=&amp;nojs=1" TargetMode="External"/><Relationship Id="rId4" Type="http://schemas.openxmlformats.org/officeDocument/2006/relationships/hyperlink" Target="http://stat17.privet.ru/lr/0a0133e35ffb78824fe09acf487c128d" TargetMode="External"/><Relationship Id="rId9" Type="http://schemas.openxmlformats.org/officeDocument/2006/relationships/image" Target="../media/image8.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900igr.net/datai/izo/Kniga-v-zhivopisi/0018-025-Vladimir-Kusch.png" TargetMode="External"/><Relationship Id="rId1" Type="http://schemas.openxmlformats.org/officeDocument/2006/relationships/slideLayout" Target="../slideLayouts/slideLayout6.xml"/><Relationship Id="rId5" Type="http://schemas.openxmlformats.org/officeDocument/2006/relationships/image" Target="../media/image11.jpeg"/><Relationship Id="rId4" Type="http://schemas.openxmlformats.org/officeDocument/2006/relationships/hyperlink" Target="http://www.xpam-xpicta.ru/images/28349.p.jpg"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5.png"/><Relationship Id="rId2" Type="http://schemas.openxmlformats.org/officeDocument/2006/relationships/audio" Target="file:///F:\&#1060;&#1050;&#1054;&#1059;%20&#1042;(&#1057;)&#1054;&#1064;%20&#8470;2%20&#1059;&#1060;&#1057;&#1048;&#1053;%20&#1056;&#1086;&#1089;&#1089;&#1080;&#1080;%20&#1087;&#1086;%20&#1041;&#1077;&#1083;&#1075;&#1086;&#1088;&#1086;&#1076;&#1089;&#1082;&#1086;&#1081;%20&#1086;&#1073;&#1083;&#1072;&#1089;&#1090;&#1080;\frank_sinatra_-_i_wish_you_a_merry_christmas_(zaycev.net).mp3" TargetMode="External"/><Relationship Id="rId1" Type="http://schemas.openxmlformats.org/officeDocument/2006/relationships/audio" Target="file:///F:\jingle_bells_-_jingle_bells_(zaycev.net).mp3" TargetMode="Externa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9.jpeg"/><Relationship Id="rId2" Type="http://schemas.openxmlformats.org/officeDocument/2006/relationships/hyperlink" Target="http://900igr.net/datai/izo/Kniga-v-zhivopisi/0018-025-Vladimir-Kusch.png" TargetMode="External"/><Relationship Id="rId1" Type="http://schemas.openxmlformats.org/officeDocument/2006/relationships/slideLayout" Target="../slideLayouts/slideLayout6.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rot="10800000" flipV="1">
            <a:off x="857224" y="1515951"/>
            <a:ext cx="7500990" cy="1938992"/>
          </a:xfrm>
          <a:prstGeom prst="rect">
            <a:avLst/>
          </a:prstGeom>
          <a:noFill/>
        </p:spPr>
        <p:txBody>
          <a:bodyPr wrap="square" lIns="91440" tIns="45720" rIns="91440" bIns="45720">
            <a:spAutoFit/>
          </a:bodyPr>
          <a:lstStyle/>
          <a:p>
            <a:pPr algn="ctr"/>
            <a:r>
              <a:rPr lang="ru-RU" sz="6000" b="1" cap="none" spc="0" dirty="0" smtClean="0">
                <a:ln w="1905"/>
                <a:solidFill>
                  <a:srgbClr val="FF0000"/>
                </a:solidFill>
                <a:effectLst>
                  <a:innerShdw blurRad="69850" dist="43180" dir="5400000">
                    <a:srgbClr val="000000">
                      <a:alpha val="65000"/>
                    </a:srgbClr>
                  </a:innerShdw>
                </a:effectLst>
                <a:latin typeface="Monotype Corsiva" pitchFamily="66" charset="0"/>
              </a:rPr>
              <a:t> </a:t>
            </a:r>
            <a:r>
              <a:rPr lang="en-US" sz="6000" b="1" dirty="0" smtClean="0">
                <a:ln w="18415" cmpd="sng">
                  <a:solidFill>
                    <a:srgbClr val="C00000"/>
                  </a:solidFill>
                  <a:prstDash val="solid"/>
                </a:ln>
                <a:solidFill>
                  <a:srgbClr val="FFC000"/>
                </a:solidFill>
                <a:effectLst>
                  <a:outerShdw blurRad="63500" dir="3600000" algn="tl" rotWithShape="0">
                    <a:srgbClr val="000000">
                      <a:alpha val="70000"/>
                    </a:srgbClr>
                  </a:outerShdw>
                </a:effectLst>
                <a:latin typeface="+mj-lt"/>
              </a:rPr>
              <a:t>Christmas in </a:t>
            </a:r>
            <a:r>
              <a:rPr lang="en-US" sz="6000" b="1" dirty="0" smtClean="0">
                <a:ln w="18415" cmpd="sng">
                  <a:solidFill>
                    <a:srgbClr val="C00000"/>
                  </a:solidFill>
                  <a:prstDash val="solid"/>
                </a:ln>
                <a:solidFill>
                  <a:srgbClr val="FFC000"/>
                </a:solidFill>
                <a:effectLst>
                  <a:outerShdw blurRad="63500" dir="3600000" algn="tl" rotWithShape="0">
                    <a:srgbClr val="000000">
                      <a:alpha val="70000"/>
                    </a:srgbClr>
                  </a:outerShdw>
                </a:effectLst>
                <a:latin typeface="+mj-lt"/>
              </a:rPr>
              <a:t>Russia </a:t>
            </a:r>
            <a:r>
              <a:rPr lang="en-US" sz="6000" b="1" dirty="0" smtClean="0">
                <a:ln w="18415" cmpd="sng">
                  <a:solidFill>
                    <a:srgbClr val="C00000"/>
                  </a:solidFill>
                  <a:prstDash val="solid"/>
                </a:ln>
                <a:solidFill>
                  <a:srgbClr val="FFC000"/>
                </a:solidFill>
                <a:effectLst>
                  <a:outerShdw blurRad="63500" dir="3600000" algn="tl" rotWithShape="0">
                    <a:srgbClr val="000000">
                      <a:alpha val="70000"/>
                    </a:srgbClr>
                  </a:outerShdw>
                </a:effectLst>
                <a:latin typeface="+mj-lt"/>
              </a:rPr>
              <a:t>and </a:t>
            </a:r>
            <a:r>
              <a:rPr lang="en-US" sz="6000" b="1" dirty="0" smtClean="0">
                <a:ln w="18415" cmpd="sng">
                  <a:solidFill>
                    <a:srgbClr val="C00000"/>
                  </a:solidFill>
                  <a:prstDash val="solid"/>
                </a:ln>
                <a:solidFill>
                  <a:srgbClr val="FFC000"/>
                </a:solidFill>
                <a:effectLst>
                  <a:outerShdw blurRad="63500" dir="3600000" algn="tl" rotWithShape="0">
                    <a:srgbClr val="000000">
                      <a:alpha val="70000"/>
                    </a:srgbClr>
                  </a:outerShdw>
                </a:effectLst>
                <a:latin typeface="+mj-lt"/>
              </a:rPr>
              <a:t>in</a:t>
            </a:r>
            <a:r>
              <a:rPr lang="ru-RU" sz="6000" b="1" dirty="0" smtClean="0">
                <a:ln w="18415" cmpd="sng">
                  <a:solidFill>
                    <a:srgbClr val="C00000"/>
                  </a:solidFill>
                  <a:prstDash val="solid"/>
                </a:ln>
                <a:solidFill>
                  <a:srgbClr val="FFC000"/>
                </a:solidFill>
                <a:effectLst>
                  <a:outerShdw blurRad="63500" dir="3600000" algn="tl" rotWithShape="0">
                    <a:srgbClr val="000000">
                      <a:alpha val="70000"/>
                    </a:srgbClr>
                  </a:outerShdw>
                </a:effectLst>
                <a:latin typeface="+mj-lt"/>
              </a:rPr>
              <a:t> </a:t>
            </a:r>
            <a:r>
              <a:rPr lang="en-US" sz="6000" b="1" dirty="0" smtClean="0">
                <a:ln w="18415" cmpd="sng">
                  <a:solidFill>
                    <a:srgbClr val="C00000"/>
                  </a:solidFill>
                  <a:prstDash val="solid"/>
                </a:ln>
                <a:solidFill>
                  <a:srgbClr val="FFC000"/>
                </a:solidFill>
                <a:effectLst>
                  <a:outerShdw blurRad="63500" dir="3600000" algn="tl" rotWithShape="0">
                    <a:srgbClr val="000000">
                      <a:alpha val="70000"/>
                    </a:srgbClr>
                  </a:outerShdw>
                </a:effectLst>
                <a:latin typeface="+mj-lt"/>
              </a:rPr>
              <a:t>England</a:t>
            </a:r>
            <a:endParaRPr lang="ru-RU" sz="6000" b="1" cap="none" spc="0" dirty="0">
              <a:ln w="18415" cmpd="sng">
                <a:solidFill>
                  <a:srgbClr val="C00000"/>
                </a:solidFill>
                <a:prstDash val="solid"/>
              </a:ln>
              <a:solidFill>
                <a:srgbClr val="FFC000"/>
              </a:solidFill>
              <a:effectLst>
                <a:innerShdw blurRad="69850" dist="43180" dir="5400000">
                  <a:srgbClr val="000000">
                    <a:alpha val="65000"/>
                  </a:srgbClr>
                </a:innerShdw>
              </a:effectLst>
              <a:latin typeface="+mj-lt"/>
            </a:endParaRPr>
          </a:p>
        </p:txBody>
      </p:sp>
      <p:sp>
        <p:nvSpPr>
          <p:cNvPr id="5" name="TextBox 4"/>
          <p:cNvSpPr txBox="1"/>
          <p:nvPr/>
        </p:nvSpPr>
        <p:spPr>
          <a:xfrm>
            <a:off x="3714744" y="3714752"/>
            <a:ext cx="4857784" cy="2062103"/>
          </a:xfrm>
          <a:prstGeom prst="rect">
            <a:avLst/>
          </a:prstGeom>
          <a:noFill/>
        </p:spPr>
        <p:txBody>
          <a:bodyPr wrap="square" rtlCol="0">
            <a:spAutoFit/>
          </a:bodyPr>
          <a:lstStyle/>
          <a:p>
            <a:pPr algn="r"/>
            <a:r>
              <a:rPr lang="ru-RU" sz="1600" b="1" i="1" u="sng" dirty="0" smtClean="0">
                <a:solidFill>
                  <a:srgbClr val="361D16"/>
                </a:solidFill>
                <a:latin typeface="Georgia" pitchFamily="18" charset="0"/>
              </a:rPr>
              <a:t>Автор: </a:t>
            </a:r>
          </a:p>
          <a:p>
            <a:pPr algn="r"/>
            <a:r>
              <a:rPr lang="ru-RU" sz="1600" b="1" i="1" dirty="0" smtClean="0">
                <a:solidFill>
                  <a:srgbClr val="361D16"/>
                </a:solidFill>
                <a:latin typeface="Georgia" pitchFamily="18" charset="0"/>
              </a:rPr>
              <a:t>Гнездилова Екатерина,</a:t>
            </a:r>
          </a:p>
          <a:p>
            <a:pPr algn="r"/>
            <a:r>
              <a:rPr lang="ru-RU" sz="1600" b="1" i="1" dirty="0" smtClean="0">
                <a:solidFill>
                  <a:srgbClr val="361D16"/>
                </a:solidFill>
                <a:latin typeface="Georgia" pitchFamily="18" charset="0"/>
              </a:rPr>
              <a:t>обучающаяся 3 Б класса</a:t>
            </a:r>
          </a:p>
          <a:p>
            <a:pPr algn="r"/>
            <a:r>
              <a:rPr lang="ru-RU" sz="1600" b="1" i="1" dirty="0" smtClean="0">
                <a:solidFill>
                  <a:srgbClr val="361D16"/>
                </a:solidFill>
                <a:latin typeface="Georgia" pitchFamily="18" charset="0"/>
              </a:rPr>
              <a:t>ОГБОУ «</a:t>
            </a:r>
            <a:r>
              <a:rPr lang="ru-RU" sz="1600" b="1" i="1" dirty="0" err="1" smtClean="0">
                <a:solidFill>
                  <a:srgbClr val="361D16"/>
                </a:solidFill>
                <a:latin typeface="Georgia" pitchFamily="18" charset="0"/>
              </a:rPr>
              <a:t>Новооскольская</a:t>
            </a:r>
            <a:r>
              <a:rPr lang="ru-RU" sz="1600" b="1" i="1" dirty="0" smtClean="0">
                <a:solidFill>
                  <a:srgbClr val="361D16"/>
                </a:solidFill>
                <a:latin typeface="Georgia" pitchFamily="18" charset="0"/>
              </a:rPr>
              <a:t> СОШ с УИОП»</a:t>
            </a:r>
          </a:p>
          <a:p>
            <a:pPr algn="r"/>
            <a:r>
              <a:rPr lang="ru-RU" sz="1600" b="1" i="1" u="sng" dirty="0" smtClean="0">
                <a:solidFill>
                  <a:srgbClr val="361D16"/>
                </a:solidFill>
                <a:latin typeface="Georgia" pitchFamily="18" charset="0"/>
              </a:rPr>
              <a:t>Руководитель:</a:t>
            </a:r>
          </a:p>
          <a:p>
            <a:pPr algn="r"/>
            <a:r>
              <a:rPr lang="ru-RU" sz="1600" b="1" i="1" dirty="0" smtClean="0">
                <a:solidFill>
                  <a:srgbClr val="361D16"/>
                </a:solidFill>
                <a:latin typeface="Georgia" pitchFamily="18" charset="0"/>
              </a:rPr>
              <a:t>Гнездилова Любовь Алексеевна,</a:t>
            </a:r>
          </a:p>
          <a:p>
            <a:pPr algn="r"/>
            <a:r>
              <a:rPr lang="ru-RU" sz="1600" b="1" i="1" dirty="0" smtClean="0">
                <a:solidFill>
                  <a:srgbClr val="361D16"/>
                </a:solidFill>
                <a:latin typeface="Georgia" pitchFamily="18" charset="0"/>
              </a:rPr>
              <a:t>учитель иностранного языка</a:t>
            </a:r>
          </a:p>
          <a:p>
            <a:pPr algn="r"/>
            <a:r>
              <a:rPr lang="ru-RU" sz="1600" b="1" i="1" dirty="0" smtClean="0">
                <a:solidFill>
                  <a:srgbClr val="361D16"/>
                </a:solidFill>
                <a:latin typeface="Georgia" pitchFamily="18" charset="0"/>
              </a:rPr>
              <a:t>ОГБОУ «</a:t>
            </a:r>
            <a:r>
              <a:rPr lang="ru-RU" sz="1600" b="1" i="1" dirty="0" err="1" smtClean="0">
                <a:solidFill>
                  <a:srgbClr val="361D16"/>
                </a:solidFill>
                <a:latin typeface="Georgia" pitchFamily="18" charset="0"/>
              </a:rPr>
              <a:t>Новооскольская</a:t>
            </a:r>
            <a:r>
              <a:rPr lang="ru-RU" sz="1600" b="1" i="1" dirty="0" smtClean="0">
                <a:solidFill>
                  <a:srgbClr val="361D16"/>
                </a:solidFill>
                <a:latin typeface="Georgia" pitchFamily="18" charset="0"/>
              </a:rPr>
              <a:t> СОШ с УИОП»</a:t>
            </a:r>
          </a:p>
        </p:txBody>
      </p:sp>
      <p:sp>
        <p:nvSpPr>
          <p:cNvPr id="4" name="Номер слайда 3"/>
          <p:cNvSpPr>
            <a:spLocks noGrp="1"/>
          </p:cNvSpPr>
          <p:nvPr>
            <p:ph type="sldNum" sz="quarter" idx="12"/>
          </p:nvPr>
        </p:nvSpPr>
        <p:spPr/>
        <p:txBody>
          <a:bodyPr/>
          <a:lstStyle/>
          <a:p>
            <a:fld id="{4A583972-B1B0-4DD0-83E4-88AFD949EA29}" type="slidenum">
              <a:rPr lang="ru-RU" smtClean="0"/>
              <a:pPr/>
              <a:t>1</a:t>
            </a:fld>
            <a:endParaRPr lang="ru-RU"/>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dirty="0"/>
          </a:p>
        </p:txBody>
      </p:sp>
      <p:pic>
        <p:nvPicPr>
          <p:cNvPr id="6" name="Рисунок 5" descr="http://travel55.co.uk/uploads/images/holidays/grand-uk/England/christmas-decorations.jpg"/>
          <p:cNvPicPr/>
          <p:nvPr/>
        </p:nvPicPr>
        <p:blipFill>
          <a:blip r:embed="rId2"/>
          <a:srcRect/>
          <a:stretch>
            <a:fillRect/>
          </a:stretch>
        </p:blipFill>
        <p:spPr bwMode="auto">
          <a:xfrm>
            <a:off x="1071538" y="3786190"/>
            <a:ext cx="3571900" cy="2714644"/>
          </a:xfrm>
          <a:prstGeom prst="rect">
            <a:avLst/>
          </a:prstGeom>
          <a:noFill/>
          <a:ln w="9525">
            <a:noFill/>
            <a:miter lim="800000"/>
            <a:headEnd/>
            <a:tailEnd/>
          </a:ln>
          <a:effectLst>
            <a:softEdge rad="317500"/>
          </a:effectLst>
        </p:spPr>
      </p:pic>
      <p:pic>
        <p:nvPicPr>
          <p:cNvPr id="4" name="Рисунок 3" descr="http://myjourney.ru/files/4600/Santa_Debenhams.JPG"/>
          <p:cNvPicPr/>
          <p:nvPr/>
        </p:nvPicPr>
        <p:blipFill>
          <a:blip r:embed="rId3"/>
          <a:srcRect/>
          <a:stretch>
            <a:fillRect/>
          </a:stretch>
        </p:blipFill>
        <p:spPr bwMode="auto">
          <a:xfrm>
            <a:off x="857224" y="714356"/>
            <a:ext cx="3714776" cy="3286148"/>
          </a:xfrm>
          <a:prstGeom prst="rect">
            <a:avLst/>
          </a:prstGeom>
          <a:noFill/>
          <a:ln w="9525">
            <a:noFill/>
            <a:miter lim="800000"/>
            <a:headEnd/>
            <a:tailEnd/>
          </a:ln>
          <a:effectLst>
            <a:softEdge rad="317500"/>
          </a:effectLst>
        </p:spPr>
      </p:pic>
      <p:pic>
        <p:nvPicPr>
          <p:cNvPr id="7" name="Picture 1" descr="C:\Users\rekom\Desktop\Рождество-Новый год\nastol_com_ua-38887.jpg"/>
          <p:cNvPicPr>
            <a:picLocks noChangeAspect="1" noChangeArrowheads="1"/>
          </p:cNvPicPr>
          <p:nvPr/>
        </p:nvPicPr>
        <p:blipFill>
          <a:blip r:embed="rId4" cstate="email"/>
          <a:srcRect/>
          <a:stretch>
            <a:fillRect/>
          </a:stretch>
        </p:blipFill>
        <p:spPr bwMode="auto">
          <a:xfrm>
            <a:off x="4643438" y="785794"/>
            <a:ext cx="3357586" cy="2714644"/>
          </a:xfrm>
          <a:prstGeom prst="rect">
            <a:avLst/>
          </a:prstGeom>
          <a:noFill/>
          <a:effectLst>
            <a:softEdge rad="317500"/>
          </a:effectLst>
        </p:spPr>
      </p:pic>
      <p:pic>
        <p:nvPicPr>
          <p:cNvPr id="5" name="Рисунок 4" descr="http://img-fotki.yandex.ru/get/5822/108950446.1b/0_ae676_7eb8f17d_L..jpg"/>
          <p:cNvPicPr/>
          <p:nvPr/>
        </p:nvPicPr>
        <p:blipFill>
          <a:blip r:embed="rId5"/>
          <a:srcRect/>
          <a:stretch>
            <a:fillRect/>
          </a:stretch>
        </p:blipFill>
        <p:spPr bwMode="auto">
          <a:xfrm>
            <a:off x="4214810" y="2857496"/>
            <a:ext cx="4262434" cy="3571876"/>
          </a:xfrm>
          <a:prstGeom prst="rect">
            <a:avLst/>
          </a:prstGeom>
          <a:noFill/>
          <a:ln w="9525">
            <a:noFill/>
            <a:miter lim="800000"/>
            <a:headEnd/>
            <a:tailEnd/>
          </a:ln>
          <a:effectLst>
            <a:softEdge rad="12700"/>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rekom\Desktop\Фото-Новый год\91885580.gif"/>
          <p:cNvPicPr>
            <a:picLocks noChangeAspect="1" noChangeArrowheads="1" noCrop="1"/>
          </p:cNvPicPr>
          <p:nvPr/>
        </p:nvPicPr>
        <p:blipFill>
          <a:blip r:embed="rId2" cstate="email"/>
          <a:srcRect/>
          <a:stretch>
            <a:fillRect/>
          </a:stretch>
        </p:blipFill>
        <p:spPr bwMode="auto">
          <a:xfrm>
            <a:off x="1571604" y="3214686"/>
            <a:ext cx="4929222" cy="3286148"/>
          </a:xfrm>
          <a:prstGeom prst="rect">
            <a:avLst/>
          </a:prstGeom>
          <a:noFill/>
          <a:effectLst>
            <a:softEdge rad="317500"/>
          </a:effectLst>
        </p:spPr>
      </p:pic>
      <p:pic>
        <p:nvPicPr>
          <p:cNvPr id="5" name="Picture 3" descr="C:\Users\rekom\Desktop\Фото-Новый год\281065579.gif"/>
          <p:cNvPicPr>
            <a:picLocks noChangeAspect="1" noChangeArrowheads="1" noCrop="1"/>
          </p:cNvPicPr>
          <p:nvPr/>
        </p:nvPicPr>
        <p:blipFill>
          <a:blip r:embed="rId3" cstate="email"/>
          <a:srcRect/>
          <a:stretch>
            <a:fillRect/>
          </a:stretch>
        </p:blipFill>
        <p:spPr bwMode="auto">
          <a:xfrm>
            <a:off x="4143372" y="1787138"/>
            <a:ext cx="4500594" cy="3356359"/>
          </a:xfrm>
          <a:prstGeom prst="rect">
            <a:avLst/>
          </a:prstGeom>
          <a:noFill/>
          <a:effectLst>
            <a:softEdge rad="317500"/>
          </a:effectLst>
        </p:spPr>
      </p:pic>
      <p:sp>
        <p:nvSpPr>
          <p:cNvPr id="2" name="Заголовок 1"/>
          <p:cNvSpPr>
            <a:spLocks noGrp="1"/>
          </p:cNvSpPr>
          <p:nvPr>
            <p:ph type="title"/>
          </p:nvPr>
        </p:nvSpPr>
        <p:spPr/>
        <p:txBody>
          <a:bodyPr/>
          <a:lstStyle/>
          <a:p>
            <a:endParaRPr lang="ru-RU" dirty="0"/>
          </a:p>
        </p:txBody>
      </p:sp>
      <p:pic>
        <p:nvPicPr>
          <p:cNvPr id="4" name="Picture 2" descr="C:\Users\rekom\Desktop\Рождество-Новый год\nastol_com_ua-32657.jpg"/>
          <p:cNvPicPr>
            <a:picLocks noGrp="1" noChangeAspect="1" noChangeArrowheads="1"/>
          </p:cNvPicPr>
          <p:nvPr>
            <p:ph idx="1"/>
          </p:nvPr>
        </p:nvPicPr>
        <p:blipFill>
          <a:blip r:embed="rId4" cstate="email"/>
          <a:srcRect/>
          <a:stretch>
            <a:fillRect/>
          </a:stretch>
        </p:blipFill>
        <p:spPr bwMode="auto">
          <a:xfrm>
            <a:off x="828263" y="428604"/>
            <a:ext cx="5108782" cy="3000396"/>
          </a:xfrm>
          <a:prstGeom prst="rect">
            <a:avLst/>
          </a:prstGeom>
          <a:noFill/>
          <a:effectLst>
            <a:softEdge rad="317500"/>
          </a:effectLst>
        </p:spPr>
      </p:pic>
      <p:sp>
        <p:nvSpPr>
          <p:cNvPr id="7" name="Номер слайда 6"/>
          <p:cNvSpPr>
            <a:spLocks noGrp="1"/>
          </p:cNvSpPr>
          <p:nvPr>
            <p:ph type="sldNum" sz="quarter" idx="12"/>
          </p:nvPr>
        </p:nvSpPr>
        <p:spPr/>
        <p:txBody>
          <a:bodyPr/>
          <a:lstStyle/>
          <a:p>
            <a:fld id="{4A583972-B1B0-4DD0-83E4-88AFD949EA29}" type="slidenum">
              <a:rPr lang="ru-RU" smtClean="0"/>
              <a:pPr/>
              <a:t>11</a:t>
            </a:fld>
            <a:endParaRPr lang="ru-RU"/>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Прямоугольник 2"/>
          <p:cNvSpPr/>
          <p:nvPr/>
        </p:nvSpPr>
        <p:spPr>
          <a:xfrm>
            <a:off x="1857356" y="1357298"/>
            <a:ext cx="409086" cy="707886"/>
          </a:xfrm>
          <a:prstGeom prst="rect">
            <a:avLst/>
          </a:prstGeom>
          <a:noFill/>
        </p:spPr>
        <p:txBody>
          <a:bodyPr wrap="none" lIns="91440" tIns="45720" rIns="91440" bIns="45720">
            <a:spAutoFit/>
          </a:bodyPr>
          <a:lstStyle/>
          <a:p>
            <a:pPr algn="ctr"/>
            <a:r>
              <a:rPr lang="ru-RU" sz="4000" b="1" cap="none" spc="0" dirty="0" smtClean="0">
                <a:ln w="1905"/>
                <a:solidFill>
                  <a:srgbClr val="894937"/>
                </a:solidFill>
                <a:effectLst>
                  <a:innerShdw blurRad="69850" dist="43180" dir="5400000">
                    <a:srgbClr val="000000">
                      <a:alpha val="65000"/>
                    </a:srgbClr>
                  </a:innerShdw>
                </a:effectLst>
                <a:latin typeface="Monotype Corsiva" pitchFamily="66" charset="0"/>
              </a:rPr>
              <a:t>  </a:t>
            </a:r>
            <a:endParaRPr lang="ru-RU" sz="4000" b="1" cap="none" spc="0" dirty="0">
              <a:ln w="1905"/>
              <a:solidFill>
                <a:srgbClr val="894937"/>
              </a:solidFill>
              <a:effectLst>
                <a:innerShdw blurRad="69850" dist="43180" dir="5400000">
                  <a:srgbClr val="000000">
                    <a:alpha val="65000"/>
                  </a:srgbClr>
                </a:innerShdw>
              </a:effectLst>
              <a:latin typeface="Monotype Corsiva" pitchFamily="66" charset="0"/>
            </a:endParaRPr>
          </a:p>
        </p:txBody>
      </p:sp>
      <p:sp>
        <p:nvSpPr>
          <p:cNvPr id="4" name="Заголовок 3"/>
          <p:cNvSpPr>
            <a:spLocks noGrp="1"/>
          </p:cNvSpPr>
          <p:nvPr>
            <p:ph type="title"/>
          </p:nvPr>
        </p:nvSpPr>
        <p:spPr>
          <a:xfrm>
            <a:off x="500034" y="1071546"/>
            <a:ext cx="8229600" cy="1143000"/>
          </a:xfrm>
        </p:spPr>
        <p:txBody>
          <a:bodyPr>
            <a:normAutofit fontScale="90000"/>
          </a:bodyPr>
          <a:lstStyle/>
          <a:p>
            <a:r>
              <a:rPr lang="ru-RU" sz="2000" b="1" dirty="0" smtClean="0">
                <a:solidFill>
                  <a:srgbClr val="5A3024"/>
                </a:solidFill>
                <a:latin typeface="Georgia" pitchFamily="18" charset="0"/>
              </a:rPr>
              <a:t> </a:t>
            </a:r>
            <a:r>
              <a:rPr lang="ru-RU" sz="2000" b="1" dirty="0">
                <a:solidFill>
                  <a:srgbClr val="5A3024"/>
                </a:solidFill>
                <a:latin typeface="Georgia" pitchFamily="18" charset="0"/>
              </a:rPr>
              <a:t/>
            </a:r>
            <a:br>
              <a:rPr lang="ru-RU" sz="2000" b="1" dirty="0">
                <a:solidFill>
                  <a:srgbClr val="5A3024"/>
                </a:solidFill>
                <a:latin typeface="Georgia" pitchFamily="18" charset="0"/>
              </a:rPr>
            </a:br>
            <a:r>
              <a:rPr lang="ru-RU" sz="2000" b="1" dirty="0" smtClean="0">
                <a:solidFill>
                  <a:srgbClr val="5A3024"/>
                </a:solidFill>
                <a:latin typeface="Georgia" pitchFamily="18" charset="0"/>
              </a:rPr>
              <a:t/>
            </a:r>
            <a:br>
              <a:rPr lang="ru-RU" sz="2000" b="1" dirty="0" smtClean="0">
                <a:solidFill>
                  <a:srgbClr val="5A3024"/>
                </a:solidFill>
                <a:latin typeface="Georgia" pitchFamily="18" charset="0"/>
              </a:rPr>
            </a:br>
            <a:r>
              <a:rPr lang="ru-RU" sz="2000" b="1" dirty="0" smtClean="0">
                <a:solidFill>
                  <a:srgbClr val="5A3024"/>
                </a:solidFill>
                <a:latin typeface="Georgia" pitchFamily="18" charset="0"/>
              </a:rPr>
              <a:t/>
            </a:r>
            <a:br>
              <a:rPr lang="ru-RU" sz="2000" b="1" dirty="0" smtClean="0">
                <a:solidFill>
                  <a:srgbClr val="5A3024"/>
                </a:solidFill>
                <a:latin typeface="Georgia" pitchFamily="18" charset="0"/>
              </a:rPr>
            </a:br>
            <a:r>
              <a:rPr lang="ru-RU" sz="2000" b="1" dirty="0" smtClean="0">
                <a:solidFill>
                  <a:srgbClr val="5A3024"/>
                </a:solidFill>
                <a:latin typeface="Georgia" pitchFamily="18" charset="0"/>
              </a:rPr>
              <a:t/>
            </a:r>
            <a:br>
              <a:rPr lang="ru-RU" sz="2000" b="1" dirty="0" smtClean="0">
                <a:solidFill>
                  <a:srgbClr val="5A3024"/>
                </a:solidFill>
                <a:latin typeface="Georgia" pitchFamily="18" charset="0"/>
              </a:rPr>
            </a:br>
            <a:r>
              <a:rPr lang="ru-RU" sz="2000" b="1" dirty="0" smtClean="0">
                <a:solidFill>
                  <a:srgbClr val="5A3024"/>
                </a:solidFill>
                <a:latin typeface="Georgia" pitchFamily="18" charset="0"/>
              </a:rPr>
              <a:t> </a:t>
            </a:r>
            <a:endParaRPr lang="ru-RU" sz="2000" b="1" dirty="0">
              <a:solidFill>
                <a:srgbClr val="5A3024"/>
              </a:solidFill>
              <a:latin typeface="Georgia" pitchFamily="18" charset="0"/>
            </a:endParaRPr>
          </a:p>
        </p:txBody>
      </p:sp>
      <p:sp>
        <p:nvSpPr>
          <p:cNvPr id="5" name="TextBox 4"/>
          <p:cNvSpPr txBox="1"/>
          <p:nvPr/>
        </p:nvSpPr>
        <p:spPr>
          <a:xfrm>
            <a:off x="4500562" y="4572008"/>
            <a:ext cx="4000528" cy="338554"/>
          </a:xfrm>
          <a:prstGeom prst="rect">
            <a:avLst/>
          </a:prstGeom>
          <a:noFill/>
        </p:spPr>
        <p:txBody>
          <a:bodyPr wrap="square" rtlCol="0">
            <a:spAutoFit/>
          </a:bodyPr>
          <a:lstStyle/>
          <a:p>
            <a:r>
              <a:rPr lang="ru-RU" sz="1600" b="1" u="sng" dirty="0" smtClean="0">
                <a:solidFill>
                  <a:srgbClr val="361D16"/>
                </a:solidFill>
                <a:latin typeface="Georgia" pitchFamily="18" charset="0"/>
              </a:rPr>
              <a:t> </a:t>
            </a:r>
            <a:endParaRPr lang="ru-RU" sz="1600" b="1" dirty="0">
              <a:solidFill>
                <a:srgbClr val="361D16"/>
              </a:solidFill>
              <a:latin typeface="Georgia" pitchFamily="18" charset="0"/>
            </a:endParaRPr>
          </a:p>
        </p:txBody>
      </p:sp>
      <p:sp>
        <p:nvSpPr>
          <p:cNvPr id="13" name="Прямоугольник 12"/>
          <p:cNvSpPr/>
          <p:nvPr/>
        </p:nvSpPr>
        <p:spPr>
          <a:xfrm>
            <a:off x="785786" y="3071810"/>
            <a:ext cx="7572428" cy="83099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2400" dirty="0" smtClean="0">
                <a:solidFill>
                  <a:srgbClr val="FF0000"/>
                </a:solidFill>
                <a:latin typeface="Harlow Solid Italic" pitchFamily="82" charset="0"/>
              </a:rPr>
              <a:t>They decorate their houses in the traditional way. Christmas trees are set up in houses, in the streets and churches.</a:t>
            </a:r>
            <a:endParaRPr lang="ru-RU" sz="2400" dirty="0" smtClean="0">
              <a:solidFill>
                <a:srgbClr val="FF0000"/>
              </a:solidFill>
            </a:endParaRPr>
          </a:p>
        </p:txBody>
      </p:sp>
      <p:pic>
        <p:nvPicPr>
          <p:cNvPr id="11" name="Picture 3" descr="C:\Users\rekom\Desktop\1366x768 (21).jpg"/>
          <p:cNvPicPr>
            <a:picLocks noChangeAspect="1" noChangeArrowheads="1"/>
          </p:cNvPicPr>
          <p:nvPr/>
        </p:nvPicPr>
        <p:blipFill>
          <a:blip r:embed="rId2"/>
          <a:srcRect/>
          <a:stretch>
            <a:fillRect/>
          </a:stretch>
        </p:blipFill>
        <p:spPr bwMode="auto">
          <a:xfrm>
            <a:off x="1071538" y="836152"/>
            <a:ext cx="3429024" cy="1855046"/>
          </a:xfrm>
          <a:prstGeom prst="rect">
            <a:avLst/>
          </a:prstGeom>
          <a:noFill/>
          <a:effectLst>
            <a:reflection blurRad="6350" stA="52000" endA="300" endPos="35000" dir="5400000" sy="-100000" algn="bl" rotWithShape="0"/>
          </a:effectLst>
          <a:scene3d>
            <a:camera prst="orthographicFront"/>
            <a:lightRig rig="sunset" dir="t"/>
          </a:scene3d>
          <a:sp3d>
            <a:bevelT/>
          </a:sp3d>
        </p:spPr>
      </p:pic>
      <p:pic>
        <p:nvPicPr>
          <p:cNvPr id="14" name="Picture 4" descr="C:\Users\rekom\Desktop\widefon.com_1366_768 (1).jpg"/>
          <p:cNvPicPr>
            <a:picLocks noChangeAspect="1" noChangeArrowheads="1"/>
          </p:cNvPicPr>
          <p:nvPr/>
        </p:nvPicPr>
        <p:blipFill>
          <a:blip r:embed="rId3"/>
          <a:srcRect/>
          <a:stretch>
            <a:fillRect/>
          </a:stretch>
        </p:blipFill>
        <p:spPr bwMode="auto">
          <a:xfrm>
            <a:off x="4714876" y="857232"/>
            <a:ext cx="3169868" cy="1785950"/>
          </a:xfrm>
          <a:prstGeom prst="rect">
            <a:avLst/>
          </a:prstGeom>
          <a:noFill/>
          <a:effectLst>
            <a:reflection blurRad="6350" stA="52000" endA="300" endPos="35000" dir="5400000" sy="-100000" algn="bl" rotWithShape="0"/>
          </a:effectLst>
        </p:spPr>
      </p:pic>
      <p:pic>
        <p:nvPicPr>
          <p:cNvPr id="15" name="Picture 2" descr="C:\Users\rekom\Desktop\108299515_rozhd.jpg"/>
          <p:cNvPicPr>
            <a:picLocks noChangeAspect="1" noChangeArrowheads="1"/>
          </p:cNvPicPr>
          <p:nvPr/>
        </p:nvPicPr>
        <p:blipFill>
          <a:blip r:embed="rId4" cstate="email"/>
          <a:srcRect/>
          <a:stretch>
            <a:fillRect/>
          </a:stretch>
        </p:blipFill>
        <p:spPr bwMode="auto">
          <a:xfrm>
            <a:off x="1214414" y="4000504"/>
            <a:ext cx="3330192" cy="2214578"/>
          </a:xfrm>
          <a:prstGeom prst="rect">
            <a:avLst/>
          </a:prstGeom>
          <a:noFill/>
          <a:effectLst/>
        </p:spPr>
      </p:pic>
      <p:pic>
        <p:nvPicPr>
          <p:cNvPr id="16" name="Picture 2" descr="C:\Users\rekom\Desktop\ritzxmas.jpg"/>
          <p:cNvPicPr>
            <a:picLocks noChangeAspect="1" noChangeArrowheads="1"/>
          </p:cNvPicPr>
          <p:nvPr/>
        </p:nvPicPr>
        <p:blipFill>
          <a:blip r:embed="rId5" cstate="email"/>
          <a:srcRect/>
          <a:stretch>
            <a:fillRect/>
          </a:stretch>
        </p:blipFill>
        <p:spPr bwMode="auto">
          <a:xfrm>
            <a:off x="4786314" y="4071942"/>
            <a:ext cx="3143272" cy="2126702"/>
          </a:xfrm>
          <a:prstGeom prst="rect">
            <a:avLst/>
          </a:prstGeom>
          <a:noFill/>
        </p:spPr>
      </p:pic>
      <p:sp>
        <p:nvSpPr>
          <p:cNvPr id="10" name="Номер слайда 9"/>
          <p:cNvSpPr>
            <a:spLocks noGrp="1"/>
          </p:cNvSpPr>
          <p:nvPr>
            <p:ph type="sldNum" sz="quarter" idx="12"/>
          </p:nvPr>
        </p:nvSpPr>
        <p:spPr/>
        <p:txBody>
          <a:bodyPr/>
          <a:lstStyle/>
          <a:p>
            <a:fld id="{4A583972-B1B0-4DD0-83E4-88AFD949EA29}" type="slidenum">
              <a:rPr lang="ru-RU" smtClean="0"/>
              <a:pPr/>
              <a:t>12</a:t>
            </a:fld>
            <a:endParaRPr lang="ru-RU"/>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Рисунок 2" descr="http://foto.bigstatus.ru/foto_orig/c8/c8583fa40883c839faecbfd938244274.jpg"/>
          <p:cNvPicPr/>
          <p:nvPr/>
        </p:nvPicPr>
        <p:blipFill>
          <a:blip r:embed="rId2"/>
          <a:srcRect/>
          <a:stretch>
            <a:fillRect/>
          </a:stretch>
        </p:blipFill>
        <p:spPr bwMode="auto">
          <a:xfrm>
            <a:off x="857224" y="285728"/>
            <a:ext cx="5214974" cy="4572032"/>
          </a:xfrm>
          <a:prstGeom prst="rect">
            <a:avLst/>
          </a:prstGeom>
          <a:noFill/>
          <a:ln w="9525">
            <a:noFill/>
            <a:miter lim="800000"/>
            <a:headEnd/>
            <a:tailEnd/>
          </a:ln>
          <a:effectLst>
            <a:softEdge rad="317500"/>
          </a:effectLst>
        </p:spPr>
      </p:pic>
      <p:pic>
        <p:nvPicPr>
          <p:cNvPr id="4" name="Рисунок 3" descr="http://blog.sibmama.ru/weblogs/upload/7383/160399541750dfd5bad3f9a.jpg"/>
          <p:cNvPicPr/>
          <p:nvPr/>
        </p:nvPicPr>
        <p:blipFill>
          <a:blip r:embed="rId3"/>
          <a:srcRect/>
          <a:stretch>
            <a:fillRect/>
          </a:stretch>
        </p:blipFill>
        <p:spPr bwMode="auto">
          <a:xfrm>
            <a:off x="3786182" y="2500306"/>
            <a:ext cx="4368789" cy="3745508"/>
          </a:xfrm>
          <a:prstGeom prst="rect">
            <a:avLst/>
          </a:prstGeom>
          <a:noFill/>
          <a:ln w="9525">
            <a:noFill/>
            <a:miter lim="800000"/>
            <a:headEnd/>
            <a:tailEnd/>
          </a:ln>
          <a:effectLst>
            <a:softEdge rad="317500"/>
          </a:effectLst>
        </p:spPr>
      </p:pic>
      <p:sp>
        <p:nvSpPr>
          <p:cNvPr id="5" name="Номер слайда 4"/>
          <p:cNvSpPr>
            <a:spLocks noGrp="1"/>
          </p:cNvSpPr>
          <p:nvPr>
            <p:ph type="sldNum" sz="quarter" idx="12"/>
          </p:nvPr>
        </p:nvSpPr>
        <p:spPr/>
        <p:txBody>
          <a:bodyPr/>
          <a:lstStyle/>
          <a:p>
            <a:fld id="{4A583972-B1B0-4DD0-83E4-88AFD949EA29}" type="slidenum">
              <a:rPr lang="ru-RU" smtClean="0"/>
              <a:pPr/>
              <a:t>13</a:t>
            </a:fld>
            <a:endParaRPr lang="ru-RU"/>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http://1news.az/images/articles/2009/12/24/1136363000449.jpg"/>
          <p:cNvPicPr/>
          <p:nvPr/>
        </p:nvPicPr>
        <p:blipFill>
          <a:blip r:embed="rId2"/>
          <a:srcRect/>
          <a:stretch>
            <a:fillRect/>
          </a:stretch>
        </p:blipFill>
        <p:spPr bwMode="auto">
          <a:xfrm>
            <a:off x="4500562" y="3571876"/>
            <a:ext cx="4398972" cy="3085432"/>
          </a:xfrm>
          <a:prstGeom prst="rect">
            <a:avLst/>
          </a:prstGeom>
          <a:noFill/>
          <a:ln w="9525">
            <a:noFill/>
            <a:miter lim="800000"/>
            <a:headEnd/>
            <a:tailEnd/>
          </a:ln>
          <a:effectLst>
            <a:softEdge rad="635000"/>
          </a:effectLst>
        </p:spPr>
      </p:pic>
      <p:sp>
        <p:nvSpPr>
          <p:cNvPr id="2" name="Заголовок 1"/>
          <p:cNvSpPr>
            <a:spLocks noGrp="1"/>
          </p:cNvSpPr>
          <p:nvPr>
            <p:ph type="title"/>
          </p:nvPr>
        </p:nvSpPr>
        <p:spPr/>
        <p:txBody>
          <a:bodyPr/>
          <a:lstStyle/>
          <a:p>
            <a:endParaRPr lang="ru-RU"/>
          </a:p>
        </p:txBody>
      </p:sp>
      <p:pic>
        <p:nvPicPr>
          <p:cNvPr id="3" name="Рисунок 2" descr="http://dreempics.com/img/picture/Apr/30/b2da2084159d38703a1566d565713c3b/4.jpg"/>
          <p:cNvPicPr/>
          <p:nvPr/>
        </p:nvPicPr>
        <p:blipFill>
          <a:blip r:embed="rId3"/>
          <a:srcRect/>
          <a:stretch>
            <a:fillRect/>
          </a:stretch>
        </p:blipFill>
        <p:spPr bwMode="auto">
          <a:xfrm>
            <a:off x="4381500" y="571480"/>
            <a:ext cx="4762500" cy="3629025"/>
          </a:xfrm>
          <a:prstGeom prst="rect">
            <a:avLst/>
          </a:prstGeom>
          <a:noFill/>
          <a:ln w="9525">
            <a:noFill/>
            <a:miter lim="800000"/>
            <a:headEnd/>
            <a:tailEnd/>
          </a:ln>
          <a:effectLst>
            <a:softEdge rad="635000"/>
          </a:effectLst>
        </p:spPr>
      </p:pic>
      <p:pic>
        <p:nvPicPr>
          <p:cNvPr id="4" name="Picture 2" descr="C:\Users\rekom\Desktop\Рождество-Новый год\look_com_ua-18817.jpg"/>
          <p:cNvPicPr>
            <a:picLocks noChangeAspect="1" noChangeArrowheads="1"/>
          </p:cNvPicPr>
          <p:nvPr/>
        </p:nvPicPr>
        <p:blipFill>
          <a:blip r:embed="rId4" cstate="email"/>
          <a:srcRect/>
          <a:stretch>
            <a:fillRect/>
          </a:stretch>
        </p:blipFill>
        <p:spPr bwMode="auto">
          <a:xfrm>
            <a:off x="428596" y="285728"/>
            <a:ext cx="4701327" cy="2643206"/>
          </a:xfrm>
          <a:prstGeom prst="rect">
            <a:avLst/>
          </a:prstGeom>
          <a:noFill/>
          <a:effectLst>
            <a:softEdge rad="635000"/>
          </a:effectLst>
        </p:spPr>
      </p:pic>
      <p:pic>
        <p:nvPicPr>
          <p:cNvPr id="6" name="Рисунок 5" descr="http://www.flesineon.ru/common/galery/proekty/large/6a00e551f50100883301287658f218970c-500wi.jpg"/>
          <p:cNvPicPr/>
          <p:nvPr/>
        </p:nvPicPr>
        <p:blipFill>
          <a:blip r:embed="rId5"/>
          <a:srcRect/>
          <a:stretch>
            <a:fillRect/>
          </a:stretch>
        </p:blipFill>
        <p:spPr bwMode="auto">
          <a:xfrm>
            <a:off x="500034" y="2285992"/>
            <a:ext cx="4786346" cy="4143404"/>
          </a:xfrm>
          <a:prstGeom prst="rect">
            <a:avLst/>
          </a:prstGeom>
          <a:noFill/>
          <a:ln w="9525">
            <a:noFill/>
            <a:miter lim="800000"/>
            <a:headEnd/>
            <a:tailEnd/>
          </a:ln>
          <a:effectLst>
            <a:softEdge rad="635000"/>
          </a:effectLst>
        </p:spPr>
      </p:pic>
      <p:sp>
        <p:nvSpPr>
          <p:cNvPr id="7" name="Номер слайда 6"/>
          <p:cNvSpPr>
            <a:spLocks noGrp="1"/>
          </p:cNvSpPr>
          <p:nvPr>
            <p:ph type="sldNum" sz="quarter" idx="12"/>
          </p:nvPr>
        </p:nvSpPr>
        <p:spPr/>
        <p:txBody>
          <a:bodyPr/>
          <a:lstStyle/>
          <a:p>
            <a:fld id="{4A583972-B1B0-4DD0-83E4-88AFD949EA29}" type="slidenum">
              <a:rPr lang="ru-RU" smtClean="0"/>
              <a:pPr/>
              <a:t>14</a:t>
            </a:fld>
            <a:endParaRPr lang="ru-RU"/>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 descr="C:\Users\rekom\Desktop\Фото-Новый год\650309747.gif"/>
          <p:cNvPicPr>
            <a:picLocks noChangeAspect="1" noChangeArrowheads="1" noCrop="1"/>
          </p:cNvPicPr>
          <p:nvPr/>
        </p:nvPicPr>
        <p:blipFill>
          <a:blip r:embed="rId2" cstate="email"/>
          <a:srcRect/>
          <a:stretch>
            <a:fillRect/>
          </a:stretch>
        </p:blipFill>
        <p:spPr bwMode="auto">
          <a:xfrm>
            <a:off x="928662" y="428604"/>
            <a:ext cx="4214842" cy="3242186"/>
          </a:xfrm>
          <a:prstGeom prst="rect">
            <a:avLst/>
          </a:prstGeom>
          <a:noFill/>
          <a:effectLst>
            <a:softEdge rad="635000"/>
          </a:effectLst>
        </p:spPr>
      </p:pic>
      <p:pic>
        <p:nvPicPr>
          <p:cNvPr id="17" name="Picture 2" descr="C:\Users\rekom\Desktop\0_6d559_6b6be0cf_orig.jpg"/>
          <p:cNvPicPr>
            <a:picLocks noChangeAspect="1" noChangeArrowheads="1"/>
          </p:cNvPicPr>
          <p:nvPr/>
        </p:nvPicPr>
        <p:blipFill>
          <a:blip r:embed="rId3" cstate="email"/>
          <a:srcRect/>
          <a:stretch>
            <a:fillRect/>
          </a:stretch>
        </p:blipFill>
        <p:spPr bwMode="auto">
          <a:xfrm>
            <a:off x="1714480" y="3786189"/>
            <a:ext cx="3929090" cy="2754331"/>
          </a:xfrm>
          <a:prstGeom prst="rect">
            <a:avLst/>
          </a:prstGeom>
          <a:ln>
            <a:noFill/>
          </a:ln>
          <a:effectLst>
            <a:softEdge rad="317500"/>
          </a:effectLst>
        </p:spPr>
      </p:pic>
      <p:pic>
        <p:nvPicPr>
          <p:cNvPr id="14" name="Picture 2" descr="http://img0.liveinternet.ru/images/attach/c/2/67/304/67304832_52926701_79bc61576a72.jpg">
            <a:hlinkClick r:id="rId4"/>
          </p:cNvPr>
          <p:cNvPicPr>
            <a:picLocks noChangeAspect="1" noChangeArrowheads="1"/>
          </p:cNvPicPr>
          <p:nvPr/>
        </p:nvPicPr>
        <p:blipFill>
          <a:blip r:embed="rId5" cstate="email"/>
          <a:srcRect/>
          <a:stretch>
            <a:fillRect/>
          </a:stretch>
        </p:blipFill>
        <p:spPr bwMode="auto">
          <a:xfrm>
            <a:off x="4857752" y="1000108"/>
            <a:ext cx="3786214" cy="3852184"/>
          </a:xfrm>
          <a:prstGeom prst="ellipse">
            <a:avLst/>
          </a:prstGeom>
          <a:ln>
            <a:noFill/>
          </a:ln>
          <a:effectLst>
            <a:softEdge rad="317500"/>
          </a:effectLst>
        </p:spPr>
      </p:pic>
      <p:sp>
        <p:nvSpPr>
          <p:cNvPr id="3" name="Прямоугольник 2"/>
          <p:cNvSpPr/>
          <p:nvPr/>
        </p:nvSpPr>
        <p:spPr>
          <a:xfrm>
            <a:off x="1857356" y="1357298"/>
            <a:ext cx="409086" cy="707886"/>
          </a:xfrm>
          <a:prstGeom prst="rect">
            <a:avLst/>
          </a:prstGeom>
          <a:noFill/>
        </p:spPr>
        <p:txBody>
          <a:bodyPr wrap="none" lIns="91440" tIns="45720" rIns="91440" bIns="45720">
            <a:spAutoFit/>
          </a:bodyPr>
          <a:lstStyle/>
          <a:p>
            <a:pPr algn="ctr"/>
            <a:r>
              <a:rPr lang="ru-RU" sz="4000" b="1" cap="none" spc="0" dirty="0" smtClean="0">
                <a:ln w="1905"/>
                <a:solidFill>
                  <a:srgbClr val="894937"/>
                </a:solidFill>
                <a:effectLst>
                  <a:innerShdw blurRad="69850" dist="43180" dir="5400000">
                    <a:srgbClr val="000000">
                      <a:alpha val="65000"/>
                    </a:srgbClr>
                  </a:innerShdw>
                </a:effectLst>
                <a:latin typeface="Monotype Corsiva" pitchFamily="66" charset="0"/>
              </a:rPr>
              <a:t>  </a:t>
            </a:r>
            <a:endParaRPr lang="ru-RU" sz="4000" b="1" cap="none" spc="0" dirty="0">
              <a:ln w="1905"/>
              <a:solidFill>
                <a:srgbClr val="894937"/>
              </a:solidFill>
              <a:effectLst>
                <a:innerShdw blurRad="69850" dist="43180" dir="5400000">
                  <a:srgbClr val="000000">
                    <a:alpha val="65000"/>
                  </a:srgbClr>
                </a:innerShdw>
              </a:effectLst>
              <a:latin typeface="Monotype Corsiva" pitchFamily="66" charset="0"/>
            </a:endParaRPr>
          </a:p>
        </p:txBody>
      </p:sp>
      <p:sp>
        <p:nvSpPr>
          <p:cNvPr id="4" name="Заголовок 3"/>
          <p:cNvSpPr>
            <a:spLocks noGrp="1"/>
          </p:cNvSpPr>
          <p:nvPr>
            <p:ph type="title"/>
          </p:nvPr>
        </p:nvSpPr>
        <p:spPr>
          <a:xfrm>
            <a:off x="428596" y="1285860"/>
            <a:ext cx="8229600" cy="1143000"/>
          </a:xfrm>
        </p:spPr>
        <p:txBody>
          <a:bodyPr>
            <a:normAutofit fontScale="90000"/>
          </a:bodyPr>
          <a:lstStyle/>
          <a:p>
            <a:r>
              <a:rPr lang="ru-RU" sz="2000" b="1" dirty="0" smtClean="0">
                <a:solidFill>
                  <a:srgbClr val="5A3024"/>
                </a:solidFill>
                <a:latin typeface="Georgia" pitchFamily="18" charset="0"/>
              </a:rPr>
              <a:t> </a:t>
            </a:r>
            <a:br>
              <a:rPr lang="ru-RU" sz="2000" b="1" dirty="0" smtClean="0">
                <a:solidFill>
                  <a:srgbClr val="5A3024"/>
                </a:solidFill>
                <a:latin typeface="Georgia" pitchFamily="18" charset="0"/>
              </a:rPr>
            </a:br>
            <a:r>
              <a:rPr lang="ru-RU" sz="2000" b="1" dirty="0" smtClean="0">
                <a:solidFill>
                  <a:srgbClr val="5A3024"/>
                </a:solidFill>
                <a:latin typeface="Georgia" pitchFamily="18" charset="0"/>
              </a:rPr>
              <a:t>  </a:t>
            </a:r>
            <a:br>
              <a:rPr lang="ru-RU" sz="2000" b="1" dirty="0" smtClean="0">
                <a:solidFill>
                  <a:srgbClr val="5A3024"/>
                </a:solidFill>
                <a:latin typeface="Georgia" pitchFamily="18" charset="0"/>
              </a:rPr>
            </a:br>
            <a:r>
              <a:rPr lang="ru-RU" sz="2000" b="1" dirty="0">
                <a:solidFill>
                  <a:srgbClr val="5A3024"/>
                </a:solidFill>
                <a:latin typeface="Georgia" pitchFamily="18" charset="0"/>
              </a:rPr>
              <a:t/>
            </a:r>
            <a:br>
              <a:rPr lang="ru-RU" sz="2000" b="1" dirty="0">
                <a:solidFill>
                  <a:srgbClr val="5A3024"/>
                </a:solidFill>
                <a:latin typeface="Georgia" pitchFamily="18" charset="0"/>
              </a:rPr>
            </a:br>
            <a:r>
              <a:rPr lang="ru-RU" sz="2000" b="1" dirty="0" smtClean="0">
                <a:solidFill>
                  <a:srgbClr val="5A3024"/>
                </a:solidFill>
                <a:latin typeface="Georgia" pitchFamily="18" charset="0"/>
              </a:rPr>
              <a:t/>
            </a:r>
            <a:br>
              <a:rPr lang="ru-RU" sz="2000" b="1" dirty="0" smtClean="0">
                <a:solidFill>
                  <a:srgbClr val="5A3024"/>
                </a:solidFill>
                <a:latin typeface="Georgia" pitchFamily="18" charset="0"/>
              </a:rPr>
            </a:br>
            <a:r>
              <a:rPr lang="ru-RU" sz="2000" b="1" dirty="0" smtClean="0">
                <a:solidFill>
                  <a:srgbClr val="5A3024"/>
                </a:solidFill>
                <a:latin typeface="Georgia" pitchFamily="18" charset="0"/>
              </a:rPr>
              <a:t/>
            </a:r>
            <a:br>
              <a:rPr lang="ru-RU" sz="2000" b="1" dirty="0" smtClean="0">
                <a:solidFill>
                  <a:srgbClr val="5A3024"/>
                </a:solidFill>
                <a:latin typeface="Georgia" pitchFamily="18" charset="0"/>
              </a:rPr>
            </a:br>
            <a:r>
              <a:rPr lang="ru-RU" sz="2000" b="1" dirty="0" smtClean="0">
                <a:solidFill>
                  <a:srgbClr val="5A3024"/>
                </a:solidFill>
                <a:latin typeface="Georgia" pitchFamily="18" charset="0"/>
              </a:rPr>
              <a:t/>
            </a:r>
            <a:br>
              <a:rPr lang="ru-RU" sz="2000" b="1" dirty="0" smtClean="0">
                <a:solidFill>
                  <a:srgbClr val="5A3024"/>
                </a:solidFill>
                <a:latin typeface="Georgia" pitchFamily="18" charset="0"/>
              </a:rPr>
            </a:br>
            <a:r>
              <a:rPr lang="ru-RU" sz="2000" b="1" dirty="0" smtClean="0">
                <a:solidFill>
                  <a:srgbClr val="5A3024"/>
                </a:solidFill>
                <a:latin typeface="Georgia" pitchFamily="18" charset="0"/>
              </a:rPr>
              <a:t> </a:t>
            </a:r>
            <a:endParaRPr lang="ru-RU" sz="2000" b="1" dirty="0">
              <a:solidFill>
                <a:srgbClr val="5A3024"/>
              </a:solidFill>
              <a:latin typeface="Georgia" pitchFamily="18" charset="0"/>
            </a:endParaRPr>
          </a:p>
        </p:txBody>
      </p:sp>
      <p:sp>
        <p:nvSpPr>
          <p:cNvPr id="5" name="TextBox 4"/>
          <p:cNvSpPr txBox="1"/>
          <p:nvPr/>
        </p:nvSpPr>
        <p:spPr>
          <a:xfrm>
            <a:off x="4500562" y="4572008"/>
            <a:ext cx="4000528" cy="338554"/>
          </a:xfrm>
          <a:prstGeom prst="rect">
            <a:avLst/>
          </a:prstGeom>
          <a:noFill/>
        </p:spPr>
        <p:txBody>
          <a:bodyPr wrap="square" rtlCol="0">
            <a:spAutoFit/>
          </a:bodyPr>
          <a:lstStyle/>
          <a:p>
            <a:r>
              <a:rPr lang="ru-RU" sz="1600" b="1" u="sng" dirty="0" smtClean="0">
                <a:solidFill>
                  <a:srgbClr val="361D16"/>
                </a:solidFill>
                <a:latin typeface="Georgia" pitchFamily="18" charset="0"/>
              </a:rPr>
              <a:t> </a:t>
            </a:r>
            <a:endParaRPr lang="ru-RU" sz="1600" b="1" dirty="0">
              <a:solidFill>
                <a:srgbClr val="361D16"/>
              </a:solidFill>
              <a:latin typeface="Georgia" pitchFamily="18" charset="0"/>
            </a:endParaRPr>
          </a:p>
        </p:txBody>
      </p:sp>
      <p:sp>
        <p:nvSpPr>
          <p:cNvPr id="9" name="Прямоугольник 8"/>
          <p:cNvSpPr/>
          <p:nvPr/>
        </p:nvSpPr>
        <p:spPr>
          <a:xfrm>
            <a:off x="2214546" y="2071678"/>
            <a:ext cx="4786346" cy="2554545"/>
          </a:xfrm>
          <a:prstGeom prst="rect">
            <a:avLst/>
          </a:prstGeom>
        </p:spPr>
        <p:txBody>
          <a:bodyPr wrap="square">
            <a:spAutoFit/>
          </a:bodyPr>
          <a:lstStyle/>
          <a:p>
            <a:pPr algn="ctr"/>
            <a:r>
              <a:rPr lang="ru-RU" sz="3200" b="1" i="1" dirty="0" smtClean="0">
                <a:ln w="1905"/>
                <a:solidFill>
                  <a:srgbClr val="894937"/>
                </a:solidFill>
                <a:effectLst>
                  <a:innerShdw blurRad="69850" dist="43180" dir="5400000">
                    <a:srgbClr val="000000">
                      <a:alpha val="65000"/>
                    </a:srgbClr>
                  </a:innerShdw>
                </a:effectLst>
              </a:rPr>
              <a:t>   </a:t>
            </a:r>
            <a:r>
              <a:rPr lang="en-US" sz="8000" b="1" dirty="0" smtClean="0">
                <a:solidFill>
                  <a:srgbClr val="FF0000"/>
                </a:solidFill>
                <a:latin typeface="Brush Script MT" pitchFamily="66" charset="0"/>
              </a:rPr>
              <a:t>The symbols of Christmas </a:t>
            </a:r>
          </a:p>
        </p:txBody>
      </p:sp>
      <p:sp>
        <p:nvSpPr>
          <p:cNvPr id="11" name="TextBox 10"/>
          <p:cNvSpPr txBox="1"/>
          <p:nvPr/>
        </p:nvSpPr>
        <p:spPr>
          <a:xfrm>
            <a:off x="4714876" y="4786322"/>
            <a:ext cx="3071834" cy="307777"/>
          </a:xfrm>
          <a:prstGeom prst="rect">
            <a:avLst/>
          </a:prstGeom>
          <a:noFill/>
        </p:spPr>
        <p:txBody>
          <a:bodyPr wrap="square" rtlCol="0">
            <a:spAutoFit/>
          </a:bodyPr>
          <a:lstStyle/>
          <a:p>
            <a:pPr algn="ctr"/>
            <a:r>
              <a:rPr lang="ru-RU" sz="1400" b="1" i="1" dirty="0" smtClean="0">
                <a:latin typeface="Georgia" pitchFamily="18" charset="0"/>
              </a:rPr>
              <a:t> </a:t>
            </a:r>
            <a:endParaRPr lang="ru-RU" sz="1400" b="1" i="1" dirty="0">
              <a:latin typeface="Georgia" pitchFamily="18" charset="0"/>
            </a:endParaRPr>
          </a:p>
        </p:txBody>
      </p:sp>
      <p:sp>
        <p:nvSpPr>
          <p:cNvPr id="10" name="Номер слайда 9"/>
          <p:cNvSpPr>
            <a:spLocks noGrp="1"/>
          </p:cNvSpPr>
          <p:nvPr>
            <p:ph type="sldNum" sz="quarter" idx="12"/>
          </p:nvPr>
        </p:nvSpPr>
        <p:spPr/>
        <p:txBody>
          <a:bodyPr/>
          <a:lstStyle/>
          <a:p>
            <a:fld id="{4A583972-B1B0-4DD0-83E4-88AFD949EA29}" type="slidenum">
              <a:rPr lang="ru-RU" smtClean="0"/>
              <a:pPr/>
              <a:t>15</a:t>
            </a:fld>
            <a:endParaRPr lang="ru-RU"/>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9" name="Picture 3" descr="http://900igr.net/datai/izo/Kniga-v-zhivopisi/0018-025-Vladimir-Kusch.png">
            <a:hlinkClick r:id="rId2"/>
          </p:cNvPr>
          <p:cNvPicPr>
            <a:picLocks noChangeAspect="1" noChangeArrowheads="1"/>
          </p:cNvPicPr>
          <p:nvPr/>
        </p:nvPicPr>
        <p:blipFill>
          <a:blip r:embed="rId3" cstate="email"/>
          <a:srcRect/>
          <a:stretch>
            <a:fillRect/>
          </a:stretch>
        </p:blipFill>
        <p:spPr bwMode="auto">
          <a:xfrm>
            <a:off x="0" y="0"/>
            <a:ext cx="9144000" cy="6858000"/>
          </a:xfrm>
          <a:prstGeom prst="rect">
            <a:avLst/>
          </a:prstGeom>
          <a:noFill/>
          <a:ln>
            <a:solidFill>
              <a:srgbClr val="C00000"/>
            </a:solidFill>
          </a:ln>
        </p:spPr>
      </p:pic>
      <p:sp>
        <p:nvSpPr>
          <p:cNvPr id="3" name="Прямоугольник 2"/>
          <p:cNvSpPr/>
          <p:nvPr/>
        </p:nvSpPr>
        <p:spPr>
          <a:xfrm>
            <a:off x="1857356" y="1357298"/>
            <a:ext cx="409086" cy="707886"/>
          </a:xfrm>
          <a:prstGeom prst="rect">
            <a:avLst/>
          </a:prstGeom>
          <a:noFill/>
        </p:spPr>
        <p:txBody>
          <a:bodyPr wrap="none" lIns="91440" tIns="45720" rIns="91440" bIns="45720">
            <a:spAutoFit/>
          </a:bodyPr>
          <a:lstStyle/>
          <a:p>
            <a:pPr algn="ctr"/>
            <a:r>
              <a:rPr lang="ru-RU" sz="4000" b="1" cap="none" spc="0" dirty="0" smtClean="0">
                <a:ln w="1905"/>
                <a:solidFill>
                  <a:srgbClr val="894937"/>
                </a:solidFill>
                <a:effectLst>
                  <a:innerShdw blurRad="69850" dist="43180" dir="5400000">
                    <a:srgbClr val="000000">
                      <a:alpha val="65000"/>
                    </a:srgbClr>
                  </a:innerShdw>
                </a:effectLst>
                <a:latin typeface="Monotype Corsiva" pitchFamily="66" charset="0"/>
              </a:rPr>
              <a:t>  </a:t>
            </a:r>
            <a:endParaRPr lang="ru-RU" sz="4000" b="1" cap="none" spc="0" dirty="0">
              <a:ln w="1905"/>
              <a:solidFill>
                <a:srgbClr val="894937"/>
              </a:solidFill>
              <a:effectLst>
                <a:innerShdw blurRad="69850" dist="43180" dir="5400000">
                  <a:srgbClr val="000000">
                    <a:alpha val="65000"/>
                  </a:srgbClr>
                </a:innerShdw>
              </a:effectLst>
              <a:latin typeface="Monotype Corsiva" pitchFamily="66" charset="0"/>
            </a:endParaRPr>
          </a:p>
        </p:txBody>
      </p:sp>
      <p:sp>
        <p:nvSpPr>
          <p:cNvPr id="4" name="Заголовок 3"/>
          <p:cNvSpPr>
            <a:spLocks noGrp="1"/>
          </p:cNvSpPr>
          <p:nvPr>
            <p:ph type="title"/>
          </p:nvPr>
        </p:nvSpPr>
        <p:spPr>
          <a:xfrm>
            <a:off x="500034" y="1071546"/>
            <a:ext cx="8229600" cy="1143000"/>
          </a:xfrm>
        </p:spPr>
        <p:txBody>
          <a:bodyPr>
            <a:normAutofit fontScale="90000"/>
          </a:bodyPr>
          <a:lstStyle/>
          <a:p>
            <a:r>
              <a:rPr lang="ru-RU" sz="2000" b="1" dirty="0" smtClean="0">
                <a:solidFill>
                  <a:srgbClr val="5A3024"/>
                </a:solidFill>
                <a:latin typeface="Georgia" pitchFamily="18" charset="0"/>
              </a:rPr>
              <a:t> </a:t>
            </a:r>
            <a:r>
              <a:rPr lang="ru-RU" sz="2000" b="1" dirty="0">
                <a:solidFill>
                  <a:srgbClr val="5A3024"/>
                </a:solidFill>
                <a:latin typeface="Georgia" pitchFamily="18" charset="0"/>
              </a:rPr>
              <a:t/>
            </a:r>
            <a:br>
              <a:rPr lang="ru-RU" sz="2000" b="1" dirty="0">
                <a:solidFill>
                  <a:srgbClr val="5A3024"/>
                </a:solidFill>
                <a:latin typeface="Georgia" pitchFamily="18" charset="0"/>
              </a:rPr>
            </a:br>
            <a:r>
              <a:rPr lang="ru-RU" sz="2000" b="1" dirty="0" smtClean="0">
                <a:solidFill>
                  <a:srgbClr val="5A3024"/>
                </a:solidFill>
                <a:latin typeface="Georgia" pitchFamily="18" charset="0"/>
              </a:rPr>
              <a:t/>
            </a:r>
            <a:br>
              <a:rPr lang="ru-RU" sz="2000" b="1" dirty="0" smtClean="0">
                <a:solidFill>
                  <a:srgbClr val="5A3024"/>
                </a:solidFill>
                <a:latin typeface="Georgia" pitchFamily="18" charset="0"/>
              </a:rPr>
            </a:br>
            <a:r>
              <a:rPr lang="ru-RU" sz="2000" b="1" dirty="0" smtClean="0">
                <a:solidFill>
                  <a:srgbClr val="5A3024"/>
                </a:solidFill>
                <a:latin typeface="Georgia" pitchFamily="18" charset="0"/>
              </a:rPr>
              <a:t/>
            </a:r>
            <a:br>
              <a:rPr lang="ru-RU" sz="2000" b="1" dirty="0" smtClean="0">
                <a:solidFill>
                  <a:srgbClr val="5A3024"/>
                </a:solidFill>
                <a:latin typeface="Georgia" pitchFamily="18" charset="0"/>
              </a:rPr>
            </a:br>
            <a:r>
              <a:rPr lang="ru-RU" sz="2000" b="1" dirty="0" smtClean="0">
                <a:solidFill>
                  <a:srgbClr val="5A3024"/>
                </a:solidFill>
                <a:latin typeface="Georgia" pitchFamily="18" charset="0"/>
              </a:rPr>
              <a:t/>
            </a:r>
            <a:br>
              <a:rPr lang="ru-RU" sz="2000" b="1" dirty="0" smtClean="0">
                <a:solidFill>
                  <a:srgbClr val="5A3024"/>
                </a:solidFill>
                <a:latin typeface="Georgia" pitchFamily="18" charset="0"/>
              </a:rPr>
            </a:br>
            <a:r>
              <a:rPr lang="ru-RU" sz="2000" b="1" dirty="0" smtClean="0">
                <a:solidFill>
                  <a:srgbClr val="5A3024"/>
                </a:solidFill>
                <a:latin typeface="Georgia" pitchFamily="18" charset="0"/>
              </a:rPr>
              <a:t> </a:t>
            </a:r>
            <a:endParaRPr lang="ru-RU" sz="2000" b="1" dirty="0">
              <a:solidFill>
                <a:srgbClr val="5A3024"/>
              </a:solidFill>
              <a:latin typeface="Georgia" pitchFamily="18" charset="0"/>
            </a:endParaRPr>
          </a:p>
        </p:txBody>
      </p:sp>
      <p:sp>
        <p:nvSpPr>
          <p:cNvPr id="5" name="TextBox 4"/>
          <p:cNvSpPr txBox="1"/>
          <p:nvPr/>
        </p:nvSpPr>
        <p:spPr>
          <a:xfrm>
            <a:off x="4500562" y="4572008"/>
            <a:ext cx="4000528" cy="338554"/>
          </a:xfrm>
          <a:prstGeom prst="rect">
            <a:avLst/>
          </a:prstGeom>
          <a:noFill/>
        </p:spPr>
        <p:txBody>
          <a:bodyPr wrap="square" rtlCol="0">
            <a:spAutoFit/>
          </a:bodyPr>
          <a:lstStyle/>
          <a:p>
            <a:r>
              <a:rPr lang="ru-RU" sz="1600" b="1" u="sng" dirty="0" smtClean="0">
                <a:solidFill>
                  <a:srgbClr val="361D16"/>
                </a:solidFill>
                <a:latin typeface="Georgia" pitchFamily="18" charset="0"/>
              </a:rPr>
              <a:t> </a:t>
            </a:r>
            <a:endParaRPr lang="ru-RU" sz="1600" b="1" dirty="0">
              <a:solidFill>
                <a:srgbClr val="361D16"/>
              </a:solidFill>
              <a:latin typeface="Georgia" pitchFamily="18" charset="0"/>
            </a:endParaRPr>
          </a:p>
        </p:txBody>
      </p:sp>
      <p:pic>
        <p:nvPicPr>
          <p:cNvPr id="26627" name="Picture 3" descr="http://gorod.tomsk.ru/uploads/34046/1257536422/trafalgard.jpg">
            <a:hlinkClick r:id="rId4"/>
          </p:cNvPr>
          <p:cNvPicPr>
            <a:picLocks noChangeAspect="1" noChangeArrowheads="1"/>
          </p:cNvPicPr>
          <p:nvPr/>
        </p:nvPicPr>
        <p:blipFill>
          <a:blip r:embed="rId5" cstate="email"/>
          <a:srcRect/>
          <a:stretch>
            <a:fillRect/>
          </a:stretch>
        </p:blipFill>
        <p:spPr bwMode="auto">
          <a:xfrm>
            <a:off x="4929190" y="1071546"/>
            <a:ext cx="2928958" cy="2239792"/>
          </a:xfrm>
          <a:prstGeom prst="rect">
            <a:avLst/>
          </a:prstGeom>
          <a:ln>
            <a:solidFill>
              <a:srgbClr val="C00000"/>
            </a:solidFill>
          </a:ln>
          <a:effectLst>
            <a:outerShdw blurRad="292100" dist="139700" dir="2700000" algn="tl" rotWithShape="0">
              <a:srgbClr val="333333">
                <a:alpha val="65000"/>
              </a:srgbClr>
            </a:outerShdw>
          </a:effectLst>
        </p:spPr>
      </p:pic>
      <p:pic>
        <p:nvPicPr>
          <p:cNvPr id="26629" name="Picture 5" descr="http://images.km.ru/newyear/CF56F83C7B0148DB86CCC08C6D1819D3.jpg">
            <a:hlinkClick r:id="rId6"/>
          </p:cNvPr>
          <p:cNvPicPr>
            <a:picLocks noChangeAspect="1" noChangeArrowheads="1"/>
          </p:cNvPicPr>
          <p:nvPr/>
        </p:nvPicPr>
        <p:blipFill>
          <a:blip r:embed="rId7" cstate="email"/>
          <a:srcRect/>
          <a:stretch>
            <a:fillRect/>
          </a:stretch>
        </p:blipFill>
        <p:spPr bwMode="auto">
          <a:xfrm>
            <a:off x="2143108" y="4214818"/>
            <a:ext cx="1785950" cy="1785951"/>
          </a:xfrm>
          <a:prstGeom prst="rect">
            <a:avLst/>
          </a:prstGeom>
          <a:ln>
            <a:solidFill>
              <a:srgbClr val="C00000"/>
            </a:solidFill>
          </a:ln>
          <a:effectLst>
            <a:outerShdw blurRad="292100" dist="139700" dir="2700000" algn="tl" rotWithShape="0">
              <a:srgbClr val="333333">
                <a:alpha val="65000"/>
              </a:srgbClr>
            </a:outerShdw>
          </a:effectLst>
        </p:spPr>
      </p:pic>
      <p:pic>
        <p:nvPicPr>
          <p:cNvPr id="26631" name="Picture 7" descr="http://im6-tub-ru.yandex.net/i?id=145744927-05-72&amp;n=21">
            <a:hlinkClick r:id="rId8"/>
          </p:cNvPr>
          <p:cNvPicPr>
            <a:picLocks noChangeAspect="1" noChangeArrowheads="1"/>
          </p:cNvPicPr>
          <p:nvPr/>
        </p:nvPicPr>
        <p:blipFill>
          <a:blip r:embed="rId9"/>
          <a:srcRect/>
          <a:stretch>
            <a:fillRect/>
          </a:stretch>
        </p:blipFill>
        <p:spPr bwMode="auto">
          <a:xfrm>
            <a:off x="1571604" y="642918"/>
            <a:ext cx="2803704" cy="2071702"/>
          </a:xfrm>
          <a:prstGeom prst="rect">
            <a:avLst/>
          </a:prstGeom>
          <a:ln>
            <a:solidFill>
              <a:srgbClr val="C00000"/>
            </a:solidFill>
          </a:ln>
          <a:effectLst>
            <a:outerShdw blurRad="292100" dist="139700" dir="2700000" algn="tl" rotWithShape="0">
              <a:srgbClr val="333333">
                <a:alpha val="65000"/>
              </a:srgbClr>
            </a:outerShdw>
          </a:effectLst>
        </p:spPr>
      </p:pic>
      <p:sp>
        <p:nvSpPr>
          <p:cNvPr id="14" name="Прямоугольник 13"/>
          <p:cNvSpPr/>
          <p:nvPr/>
        </p:nvSpPr>
        <p:spPr>
          <a:xfrm>
            <a:off x="1071538" y="3000372"/>
            <a:ext cx="3500462" cy="92333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US" dirty="0" smtClean="0">
                <a:latin typeface="Harlow Solid Italic" pitchFamily="82" charset="0"/>
              </a:rPr>
              <a:t>Queen Victoria and Prince Albert was the first decorated Christmas tree in Windsor castle in 1841.</a:t>
            </a:r>
            <a:endParaRPr lang="ru-RU" b="1" dirty="0">
              <a:latin typeface="Georgia" pitchFamily="18" charset="0"/>
            </a:endParaRPr>
          </a:p>
        </p:txBody>
      </p:sp>
      <p:sp>
        <p:nvSpPr>
          <p:cNvPr id="15" name="Прямоугольник 14"/>
          <p:cNvSpPr/>
          <p:nvPr/>
        </p:nvSpPr>
        <p:spPr>
          <a:xfrm>
            <a:off x="4929190" y="3500438"/>
            <a:ext cx="3429024" cy="1200329"/>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US" dirty="0" smtClean="0">
                <a:latin typeface="Harlow Solid Italic" pitchFamily="82" charset="0"/>
              </a:rPr>
              <a:t>In early December, the traditional Christmas tree with a height of 20 meters is installed in Trafalgar square.</a:t>
            </a:r>
            <a:endParaRPr lang="ru-RU" b="1" dirty="0">
              <a:latin typeface="Georgia" pitchFamily="18" charset="0"/>
            </a:endParaRPr>
          </a:p>
        </p:txBody>
      </p:sp>
      <p:sp>
        <p:nvSpPr>
          <p:cNvPr id="11" name="TextBox 10"/>
          <p:cNvSpPr txBox="1"/>
          <p:nvPr/>
        </p:nvSpPr>
        <p:spPr>
          <a:xfrm>
            <a:off x="4214810" y="5643578"/>
            <a:ext cx="2233304" cy="523220"/>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sz="2800" dirty="0" smtClean="0">
                <a:latin typeface="Harlow Solid Italic" pitchFamily="82" charset="0"/>
              </a:rPr>
              <a:t>Christmas tree</a:t>
            </a:r>
            <a:endParaRPr lang="ru-RU" sz="2800" dirty="0">
              <a:latin typeface="Georgia" pitchFamily="18" charset="0"/>
            </a:endParaRPr>
          </a:p>
        </p:txBody>
      </p:sp>
      <p:sp>
        <p:nvSpPr>
          <p:cNvPr id="12" name="Номер слайда 11"/>
          <p:cNvSpPr>
            <a:spLocks noGrp="1"/>
          </p:cNvSpPr>
          <p:nvPr>
            <p:ph type="sldNum" sz="quarter" idx="12"/>
          </p:nvPr>
        </p:nvSpPr>
        <p:spPr/>
        <p:txBody>
          <a:bodyPr/>
          <a:lstStyle/>
          <a:p>
            <a:fld id="{4A583972-B1B0-4DD0-83E4-88AFD949EA29}" type="slidenum">
              <a:rPr lang="ru-RU" smtClean="0"/>
              <a:pPr/>
              <a:t>16</a:t>
            </a:fld>
            <a:endParaRPr lang="ru-RU"/>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Рисунок 2" descr="http://informboard.com.ua/bin/images/rojdestvo-v-anglii-1596-large.jpg"/>
          <p:cNvPicPr/>
          <p:nvPr/>
        </p:nvPicPr>
        <p:blipFill>
          <a:blip r:embed="rId2"/>
          <a:srcRect/>
          <a:stretch>
            <a:fillRect/>
          </a:stretch>
        </p:blipFill>
        <p:spPr bwMode="auto">
          <a:xfrm>
            <a:off x="3357554" y="357166"/>
            <a:ext cx="5541981" cy="3470897"/>
          </a:xfrm>
          <a:prstGeom prst="rect">
            <a:avLst/>
          </a:prstGeom>
          <a:noFill/>
          <a:ln w="9525">
            <a:noFill/>
            <a:miter lim="800000"/>
            <a:headEnd/>
            <a:tailEnd/>
          </a:ln>
          <a:effectLst>
            <a:softEdge rad="317500"/>
          </a:effectLst>
        </p:spPr>
      </p:pic>
      <p:pic>
        <p:nvPicPr>
          <p:cNvPr id="4" name="Рисунок 3" descr="http://c.fwallpapers.com/images/big/germany-christmas-tree.jpg"/>
          <p:cNvPicPr/>
          <p:nvPr/>
        </p:nvPicPr>
        <p:blipFill>
          <a:blip r:embed="rId3"/>
          <a:srcRect/>
          <a:stretch>
            <a:fillRect/>
          </a:stretch>
        </p:blipFill>
        <p:spPr bwMode="auto">
          <a:xfrm>
            <a:off x="357158" y="2214554"/>
            <a:ext cx="5715000" cy="4286250"/>
          </a:xfrm>
          <a:prstGeom prst="rect">
            <a:avLst/>
          </a:prstGeom>
          <a:noFill/>
          <a:ln w="9525">
            <a:noFill/>
            <a:miter lim="800000"/>
            <a:headEnd/>
            <a:tailEnd/>
          </a:ln>
          <a:effectLst>
            <a:softEdge rad="635000"/>
          </a:effectLst>
        </p:spPr>
      </p:pic>
      <p:sp>
        <p:nvSpPr>
          <p:cNvPr id="5" name="Номер слайда 4"/>
          <p:cNvSpPr>
            <a:spLocks noGrp="1"/>
          </p:cNvSpPr>
          <p:nvPr>
            <p:ph type="sldNum" sz="quarter" idx="12"/>
          </p:nvPr>
        </p:nvSpPr>
        <p:spPr/>
        <p:txBody>
          <a:bodyPr/>
          <a:lstStyle/>
          <a:p>
            <a:fld id="{4A583972-B1B0-4DD0-83E4-88AFD949EA29}" type="slidenum">
              <a:rPr lang="ru-RU" smtClean="0"/>
              <a:pPr/>
              <a:t>17</a:t>
            </a:fld>
            <a:endParaRPr lang="ru-RU"/>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Рисунок 2" descr="http://xallyava.ru/images/Nowogodnie/Traditsiy_Rozdestwa/a31c2944a1a132788eb1a9785c11a580.jpg"/>
          <p:cNvPicPr/>
          <p:nvPr/>
        </p:nvPicPr>
        <p:blipFill>
          <a:blip r:embed="rId2"/>
          <a:srcRect/>
          <a:stretch>
            <a:fillRect/>
          </a:stretch>
        </p:blipFill>
        <p:spPr bwMode="auto">
          <a:xfrm>
            <a:off x="285720" y="2714620"/>
            <a:ext cx="5083169" cy="3714775"/>
          </a:xfrm>
          <a:prstGeom prst="rect">
            <a:avLst/>
          </a:prstGeom>
          <a:noFill/>
          <a:ln w="9525">
            <a:noFill/>
            <a:miter lim="800000"/>
            <a:headEnd/>
            <a:tailEnd/>
          </a:ln>
          <a:effectLst>
            <a:softEdge rad="317500"/>
          </a:effectLst>
        </p:spPr>
      </p:pic>
      <p:pic>
        <p:nvPicPr>
          <p:cNvPr id="4" name="Рисунок 3" descr="http://www.reconquista.com.ar/images/stories/mundo/navidad/navidad-mundo-11.jpg"/>
          <p:cNvPicPr/>
          <p:nvPr/>
        </p:nvPicPr>
        <p:blipFill>
          <a:blip r:embed="rId3"/>
          <a:srcRect/>
          <a:stretch>
            <a:fillRect/>
          </a:stretch>
        </p:blipFill>
        <p:spPr bwMode="auto">
          <a:xfrm>
            <a:off x="3143240" y="214290"/>
            <a:ext cx="5500726" cy="4000498"/>
          </a:xfrm>
          <a:prstGeom prst="rect">
            <a:avLst/>
          </a:prstGeom>
          <a:noFill/>
          <a:ln w="9525">
            <a:noFill/>
            <a:miter lim="800000"/>
            <a:headEnd/>
            <a:tailEnd/>
          </a:ln>
          <a:effectLst>
            <a:softEdge rad="317500"/>
          </a:effectLst>
        </p:spPr>
      </p:pic>
      <p:sp>
        <p:nvSpPr>
          <p:cNvPr id="5" name="Номер слайда 4"/>
          <p:cNvSpPr>
            <a:spLocks noGrp="1"/>
          </p:cNvSpPr>
          <p:nvPr>
            <p:ph type="sldNum" sz="quarter" idx="12"/>
          </p:nvPr>
        </p:nvSpPr>
        <p:spPr/>
        <p:txBody>
          <a:bodyPr/>
          <a:lstStyle/>
          <a:p>
            <a:fld id="{4A583972-B1B0-4DD0-83E4-88AFD949EA29}" type="slidenum">
              <a:rPr lang="ru-RU" smtClean="0"/>
              <a:pPr/>
              <a:t>18</a:t>
            </a:fld>
            <a:endParaRPr lang="ru-RU"/>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descr="http://img0.liveinternet.ru/images/attach/c/7/95/134/95134150_16.jpg"/>
          <p:cNvPicPr/>
          <p:nvPr/>
        </p:nvPicPr>
        <p:blipFill>
          <a:blip r:embed="rId2"/>
          <a:srcRect/>
          <a:stretch>
            <a:fillRect/>
          </a:stretch>
        </p:blipFill>
        <p:spPr bwMode="auto">
          <a:xfrm>
            <a:off x="214282" y="0"/>
            <a:ext cx="4654573" cy="3966546"/>
          </a:xfrm>
          <a:prstGeom prst="rect">
            <a:avLst/>
          </a:prstGeom>
          <a:noFill/>
          <a:ln w="9525">
            <a:noFill/>
            <a:miter lim="800000"/>
            <a:headEnd/>
            <a:tailEnd/>
          </a:ln>
          <a:effectLst>
            <a:softEdge rad="635000"/>
          </a:effectLst>
        </p:spPr>
      </p:pic>
      <p:sp>
        <p:nvSpPr>
          <p:cNvPr id="4" name="Прямоугольник 3"/>
          <p:cNvSpPr/>
          <p:nvPr/>
        </p:nvSpPr>
        <p:spPr>
          <a:xfrm>
            <a:off x="3357554" y="357166"/>
            <a:ext cx="5000660" cy="1200329"/>
          </a:xfrm>
          <a:prstGeom prst="rect">
            <a:avLst/>
          </a:prstGeom>
        </p:spPr>
        <p:txBody>
          <a:bodyPr wrap="square">
            <a:spAutoFit/>
          </a:bodyPr>
          <a:lstStyle/>
          <a:p>
            <a:r>
              <a:rPr lang="en-US" sz="7200" dirty="0" smtClean="0">
                <a:solidFill>
                  <a:srgbClr val="FF0000"/>
                </a:solidFill>
                <a:latin typeface="Harlow Solid Italic" pitchFamily="82" charset="0"/>
              </a:rPr>
              <a:t>Santa Claus</a:t>
            </a:r>
            <a:endParaRPr lang="ru-RU" sz="7200" dirty="0">
              <a:solidFill>
                <a:srgbClr val="FF0000"/>
              </a:solidFill>
              <a:latin typeface="Georgia" pitchFamily="18" charset="0"/>
            </a:endParaRPr>
          </a:p>
        </p:txBody>
      </p:sp>
      <p:pic>
        <p:nvPicPr>
          <p:cNvPr id="6" name="Рисунок 5" descr="http://www.coloncanceranswers.com/wp-content/uploads/2013/12/CCAsanta.jpg"/>
          <p:cNvPicPr/>
          <p:nvPr/>
        </p:nvPicPr>
        <p:blipFill>
          <a:blip r:embed="rId3"/>
          <a:srcRect/>
          <a:stretch>
            <a:fillRect/>
          </a:stretch>
        </p:blipFill>
        <p:spPr bwMode="auto">
          <a:xfrm>
            <a:off x="4714876" y="1142984"/>
            <a:ext cx="3810000" cy="4572000"/>
          </a:xfrm>
          <a:prstGeom prst="rect">
            <a:avLst/>
          </a:prstGeom>
          <a:noFill/>
          <a:ln w="9525">
            <a:noFill/>
            <a:miter lim="800000"/>
            <a:headEnd/>
            <a:tailEnd/>
          </a:ln>
          <a:effectLst>
            <a:softEdge rad="317500"/>
          </a:effectLst>
        </p:spPr>
      </p:pic>
      <p:pic>
        <p:nvPicPr>
          <p:cNvPr id="9" name="Рисунок 8" descr="http://www.susankontheweb.com/resources/CHRISTMAS_STUFF/Christmas-Eve.jpg?timestamp=1293073017493"/>
          <p:cNvPicPr/>
          <p:nvPr/>
        </p:nvPicPr>
        <p:blipFill>
          <a:blip r:embed="rId4"/>
          <a:srcRect/>
          <a:stretch>
            <a:fillRect/>
          </a:stretch>
        </p:blipFill>
        <p:spPr bwMode="auto">
          <a:xfrm>
            <a:off x="0" y="2462085"/>
            <a:ext cx="5940425" cy="4395915"/>
          </a:xfrm>
          <a:prstGeom prst="rect">
            <a:avLst/>
          </a:prstGeom>
          <a:noFill/>
          <a:ln w="9525">
            <a:noFill/>
            <a:miter lim="800000"/>
            <a:headEnd/>
            <a:tailEnd/>
          </a:ln>
          <a:effectLst>
            <a:softEdge rad="635000"/>
          </a:effectLst>
        </p:spPr>
      </p:pic>
      <p:sp>
        <p:nvSpPr>
          <p:cNvPr id="8" name="Номер слайда 7"/>
          <p:cNvSpPr>
            <a:spLocks noGrp="1"/>
          </p:cNvSpPr>
          <p:nvPr>
            <p:ph type="sldNum" sz="quarter" idx="12"/>
          </p:nvPr>
        </p:nvSpPr>
        <p:spPr/>
        <p:txBody>
          <a:bodyPr/>
          <a:lstStyle/>
          <a:p>
            <a:fld id="{4A583972-B1B0-4DD0-83E4-88AFD949EA29}" type="slidenum">
              <a:rPr lang="ru-RU" smtClean="0"/>
              <a:pPr/>
              <a:t>19</a:t>
            </a:fld>
            <a:endParaRPr lang="ru-RU"/>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Прямоугольник 2"/>
          <p:cNvSpPr/>
          <p:nvPr/>
        </p:nvSpPr>
        <p:spPr>
          <a:xfrm>
            <a:off x="1857356" y="1357298"/>
            <a:ext cx="409086" cy="707886"/>
          </a:xfrm>
          <a:prstGeom prst="rect">
            <a:avLst/>
          </a:prstGeom>
          <a:noFill/>
        </p:spPr>
        <p:txBody>
          <a:bodyPr wrap="none" lIns="91440" tIns="45720" rIns="91440" bIns="45720">
            <a:spAutoFit/>
          </a:bodyPr>
          <a:lstStyle/>
          <a:p>
            <a:pPr algn="ctr"/>
            <a:r>
              <a:rPr lang="ru-RU" sz="4000" b="1" cap="none" spc="0" dirty="0" smtClean="0">
                <a:ln w="1905"/>
                <a:solidFill>
                  <a:srgbClr val="894937"/>
                </a:solidFill>
                <a:effectLst>
                  <a:innerShdw blurRad="69850" dist="43180" dir="5400000">
                    <a:srgbClr val="000000">
                      <a:alpha val="65000"/>
                    </a:srgbClr>
                  </a:innerShdw>
                </a:effectLst>
                <a:latin typeface="Monotype Corsiva" pitchFamily="66" charset="0"/>
              </a:rPr>
              <a:t>  </a:t>
            </a:r>
            <a:endParaRPr lang="ru-RU" sz="4000" b="1" cap="none" spc="0" dirty="0">
              <a:ln w="1905"/>
              <a:solidFill>
                <a:srgbClr val="894937"/>
              </a:solidFill>
              <a:effectLst>
                <a:innerShdw blurRad="69850" dist="43180" dir="5400000">
                  <a:srgbClr val="000000">
                    <a:alpha val="65000"/>
                  </a:srgbClr>
                </a:innerShdw>
              </a:effectLst>
              <a:latin typeface="Monotype Corsiva" pitchFamily="66" charset="0"/>
            </a:endParaRPr>
          </a:p>
        </p:txBody>
      </p:sp>
      <p:sp>
        <p:nvSpPr>
          <p:cNvPr id="4" name="Заголовок 3"/>
          <p:cNvSpPr>
            <a:spLocks noGrp="1"/>
          </p:cNvSpPr>
          <p:nvPr>
            <p:ph type="title"/>
          </p:nvPr>
        </p:nvSpPr>
        <p:spPr>
          <a:xfrm>
            <a:off x="428596" y="357166"/>
            <a:ext cx="8229600" cy="1143000"/>
          </a:xfrm>
        </p:spPr>
        <p:txBody>
          <a:bodyPr>
            <a:normAutofit/>
          </a:bodyPr>
          <a:lstStyle/>
          <a:p>
            <a:r>
              <a:rPr lang="ru-RU" sz="2000" b="1" dirty="0" smtClean="0">
                <a:solidFill>
                  <a:srgbClr val="361D16"/>
                </a:solidFill>
                <a:latin typeface="Georgia" pitchFamily="18" charset="0"/>
              </a:rPr>
              <a:t> </a:t>
            </a:r>
            <a:endParaRPr lang="ru-RU" sz="2000" b="1" dirty="0">
              <a:solidFill>
                <a:srgbClr val="361D16"/>
              </a:solidFill>
              <a:latin typeface="Georgia" pitchFamily="18" charset="0"/>
            </a:endParaRPr>
          </a:p>
        </p:txBody>
      </p:sp>
      <p:sp>
        <p:nvSpPr>
          <p:cNvPr id="5" name="TextBox 4"/>
          <p:cNvSpPr txBox="1"/>
          <p:nvPr/>
        </p:nvSpPr>
        <p:spPr>
          <a:xfrm>
            <a:off x="4572000" y="4572008"/>
            <a:ext cx="4000528" cy="338554"/>
          </a:xfrm>
          <a:prstGeom prst="rect">
            <a:avLst/>
          </a:prstGeom>
          <a:noFill/>
        </p:spPr>
        <p:txBody>
          <a:bodyPr wrap="square" rtlCol="0">
            <a:spAutoFit/>
          </a:bodyPr>
          <a:lstStyle/>
          <a:p>
            <a:r>
              <a:rPr lang="ru-RU" sz="1600" b="1" u="sng" dirty="0" smtClean="0">
                <a:solidFill>
                  <a:srgbClr val="361D16"/>
                </a:solidFill>
                <a:latin typeface="Georgia" pitchFamily="18" charset="0"/>
              </a:rPr>
              <a:t> </a:t>
            </a:r>
            <a:endParaRPr lang="ru-RU" sz="1600" b="1" dirty="0">
              <a:solidFill>
                <a:srgbClr val="361D16"/>
              </a:solidFill>
              <a:latin typeface="Georgia" pitchFamily="18" charset="0"/>
            </a:endParaRPr>
          </a:p>
        </p:txBody>
      </p:sp>
      <p:sp>
        <p:nvSpPr>
          <p:cNvPr id="6" name="TextBox 5"/>
          <p:cNvSpPr txBox="1"/>
          <p:nvPr/>
        </p:nvSpPr>
        <p:spPr>
          <a:xfrm>
            <a:off x="1071538" y="785794"/>
            <a:ext cx="6929486" cy="5570756"/>
          </a:xfrm>
          <a:prstGeom prst="rect">
            <a:avLst/>
          </a:prstGeom>
          <a:noFill/>
        </p:spPr>
        <p:txBody>
          <a:bodyPr wrap="square" rtlCol="0">
            <a:spAutoFit/>
          </a:bodyPr>
          <a:lstStyle/>
          <a:p>
            <a:pPr algn="just"/>
            <a:r>
              <a:rPr lang="ru-RU" sz="2400" b="1" i="1" dirty="0" smtClean="0">
                <a:latin typeface="Georgia" pitchFamily="18" charset="0"/>
              </a:rPr>
              <a:t>Цель</a:t>
            </a:r>
            <a:r>
              <a:rPr lang="ru-RU" sz="2400" i="1" dirty="0" smtClean="0">
                <a:latin typeface="Georgia" pitchFamily="18" charset="0"/>
              </a:rPr>
              <a:t>: сравнить обычаи и традиции празднования Рождества в Великобритании и России, выявить  отличительные черты в проведении этого праздника, обнаружить общие корни и взаимосвязь между ними.</a:t>
            </a:r>
          </a:p>
          <a:p>
            <a:pPr algn="just"/>
            <a:endParaRPr lang="ru-RU" sz="2400" i="1" dirty="0" smtClean="0">
              <a:latin typeface="Georgia" pitchFamily="18" charset="0"/>
            </a:endParaRPr>
          </a:p>
          <a:p>
            <a:pPr lvl="0"/>
            <a:r>
              <a:rPr lang="ru-RU" sz="2400" b="1" i="1" dirty="0" smtClean="0">
                <a:latin typeface="Georgia" pitchFamily="18" charset="0"/>
              </a:rPr>
              <a:t>Задачи:</a:t>
            </a:r>
            <a:r>
              <a:rPr lang="ru-RU" sz="2400" b="1" i="1" u="sng" dirty="0" smtClean="0">
                <a:latin typeface="Georgia" pitchFamily="18" charset="0"/>
              </a:rPr>
              <a:t> </a:t>
            </a:r>
          </a:p>
          <a:p>
            <a:pPr marL="457200" lvl="0" indent="-457200" algn="just">
              <a:buFont typeface="+mj-lt"/>
              <a:buAutoNum type="arabicPeriod"/>
            </a:pPr>
            <a:r>
              <a:rPr lang="ru-RU" sz="2400" i="1" dirty="0" smtClean="0">
                <a:latin typeface="Georgia" pitchFamily="18" charset="0"/>
              </a:rPr>
              <a:t>Изучить </a:t>
            </a:r>
            <a:r>
              <a:rPr lang="ru-RU" sz="2400" i="1" dirty="0">
                <a:latin typeface="Georgia" pitchFamily="18" charset="0"/>
              </a:rPr>
              <a:t>литературу, содержащую необходимые сведения  по данной </a:t>
            </a:r>
            <a:r>
              <a:rPr lang="ru-RU" sz="2400" i="1" dirty="0" smtClean="0">
                <a:latin typeface="Georgia" pitchFamily="18" charset="0"/>
              </a:rPr>
              <a:t>теме.</a:t>
            </a:r>
            <a:endParaRPr lang="ru-RU" sz="2400" i="1" dirty="0">
              <a:latin typeface="Georgia" pitchFamily="18" charset="0"/>
            </a:endParaRPr>
          </a:p>
          <a:p>
            <a:pPr marL="457200" lvl="0" indent="-457200" algn="just">
              <a:buFont typeface="+mj-lt"/>
              <a:buAutoNum type="arabicPeriod"/>
            </a:pPr>
            <a:r>
              <a:rPr lang="ru-RU" sz="2400" i="1" dirty="0" smtClean="0">
                <a:latin typeface="Georgia" pitchFamily="18" charset="0"/>
              </a:rPr>
              <a:t>Выяснить </a:t>
            </a:r>
            <a:r>
              <a:rPr lang="ru-RU" sz="2400" i="1" dirty="0">
                <a:latin typeface="Georgia" pitchFamily="18" charset="0"/>
              </a:rPr>
              <a:t>историю происхождения </a:t>
            </a:r>
            <a:r>
              <a:rPr lang="ru-RU" sz="2400" i="1" dirty="0" smtClean="0">
                <a:latin typeface="Georgia" pitchFamily="18" charset="0"/>
              </a:rPr>
              <a:t>Рождества.</a:t>
            </a:r>
          </a:p>
          <a:p>
            <a:pPr marL="457200" lvl="0" indent="-457200" algn="just">
              <a:buFont typeface="+mj-lt"/>
              <a:buAutoNum type="arabicPeriod"/>
            </a:pPr>
            <a:r>
              <a:rPr lang="ru-RU" sz="2400" i="1" dirty="0" smtClean="0">
                <a:latin typeface="Georgia" pitchFamily="18" charset="0"/>
              </a:rPr>
              <a:t>Изучить </a:t>
            </a:r>
            <a:r>
              <a:rPr lang="ru-RU" sz="2400" i="1" dirty="0">
                <a:latin typeface="Georgia" pitchFamily="18" charset="0"/>
              </a:rPr>
              <a:t>особенности  </a:t>
            </a:r>
            <a:r>
              <a:rPr lang="ru-RU" sz="2400" i="1" dirty="0" smtClean="0">
                <a:latin typeface="Georgia" pitchFamily="18" charset="0"/>
              </a:rPr>
              <a:t>его празднования.</a:t>
            </a:r>
            <a:endParaRPr lang="ru-RU" sz="2400" i="1" dirty="0">
              <a:latin typeface="Georgia" pitchFamily="18" charset="0"/>
            </a:endParaRPr>
          </a:p>
          <a:p>
            <a:pPr marL="457200" lvl="0" indent="-457200" algn="just">
              <a:buFont typeface="+mj-lt"/>
              <a:buAutoNum type="arabicPeriod"/>
            </a:pPr>
            <a:r>
              <a:rPr lang="ru-RU" sz="2400" i="1" dirty="0" smtClean="0">
                <a:latin typeface="Georgia" pitchFamily="18" charset="0"/>
              </a:rPr>
              <a:t>Сравнить </a:t>
            </a:r>
            <a:r>
              <a:rPr lang="ru-RU" sz="2400" i="1" dirty="0">
                <a:latin typeface="Georgia" pitchFamily="18" charset="0"/>
              </a:rPr>
              <a:t>символы  и обычаи </a:t>
            </a:r>
            <a:r>
              <a:rPr lang="ru-RU" sz="2400" i="1" dirty="0" smtClean="0">
                <a:latin typeface="Georgia" pitchFamily="18" charset="0"/>
              </a:rPr>
              <a:t>этого праздника </a:t>
            </a:r>
            <a:r>
              <a:rPr lang="ru-RU" sz="2400" i="1" dirty="0">
                <a:latin typeface="Georgia" pitchFamily="18" charset="0"/>
              </a:rPr>
              <a:t>в данных </a:t>
            </a:r>
            <a:r>
              <a:rPr lang="ru-RU" sz="2400" i="1" dirty="0" smtClean="0">
                <a:latin typeface="Georgia" pitchFamily="18" charset="0"/>
              </a:rPr>
              <a:t>странах.</a:t>
            </a:r>
          </a:p>
          <a:p>
            <a:pPr algn="just"/>
            <a:endParaRPr lang="ru-RU" sz="2000" i="1" dirty="0">
              <a:latin typeface="Georgia" pitchFamily="18" charset="0"/>
            </a:endParaRPr>
          </a:p>
        </p:txBody>
      </p:sp>
      <p:sp>
        <p:nvSpPr>
          <p:cNvPr id="7" name="Номер слайда 6"/>
          <p:cNvSpPr>
            <a:spLocks noGrp="1"/>
          </p:cNvSpPr>
          <p:nvPr>
            <p:ph type="sldNum" sz="quarter" idx="12"/>
          </p:nvPr>
        </p:nvSpPr>
        <p:spPr/>
        <p:txBody>
          <a:bodyPr/>
          <a:lstStyle/>
          <a:p>
            <a:fld id="{4A583972-B1B0-4DD0-83E4-88AFD949EA29}" type="slidenum">
              <a:rPr lang="ru-RU" smtClean="0"/>
              <a:pPr/>
              <a:t>2</a:t>
            </a:fld>
            <a:endParaRPr lang="ru-RU"/>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http://img0.liveinternet.ru/images/attach/c/7/94/775/94775322_large_santaclausf02.jpg"/>
          <p:cNvPicPr>
            <a:picLocks noChangeAspect="1" noChangeArrowheads="1"/>
          </p:cNvPicPr>
          <p:nvPr/>
        </p:nvPicPr>
        <p:blipFill>
          <a:blip r:embed="rId2"/>
          <a:srcRect/>
          <a:stretch>
            <a:fillRect/>
          </a:stretch>
        </p:blipFill>
        <p:spPr bwMode="auto">
          <a:xfrm>
            <a:off x="0" y="0"/>
            <a:ext cx="5857884" cy="4380579"/>
          </a:xfrm>
          <a:prstGeom prst="rect">
            <a:avLst/>
          </a:prstGeom>
          <a:noFill/>
          <a:effectLst>
            <a:softEdge rad="635000"/>
          </a:effectLst>
        </p:spPr>
      </p:pic>
      <p:pic>
        <p:nvPicPr>
          <p:cNvPr id="5" name="Рисунок 4" descr="http://www.mobiles24.com/static/previews/downloads/default/294/P-567144-fjI649CRWA-1.jpg"/>
          <p:cNvPicPr/>
          <p:nvPr/>
        </p:nvPicPr>
        <p:blipFill>
          <a:blip r:embed="rId3"/>
          <a:srcRect/>
          <a:stretch>
            <a:fillRect/>
          </a:stretch>
        </p:blipFill>
        <p:spPr bwMode="auto">
          <a:xfrm>
            <a:off x="5000628" y="785794"/>
            <a:ext cx="3714776" cy="5476860"/>
          </a:xfrm>
          <a:prstGeom prst="rect">
            <a:avLst/>
          </a:prstGeom>
          <a:noFill/>
          <a:ln w="9525">
            <a:noFill/>
            <a:miter lim="800000"/>
            <a:headEnd/>
            <a:tailEnd/>
          </a:ln>
          <a:effectLst>
            <a:softEdge rad="317500"/>
          </a:effectLst>
        </p:spPr>
      </p:pic>
      <p:sp>
        <p:nvSpPr>
          <p:cNvPr id="3" name="Прямоугольник 2"/>
          <p:cNvSpPr/>
          <p:nvPr/>
        </p:nvSpPr>
        <p:spPr>
          <a:xfrm>
            <a:off x="2786050" y="4214818"/>
            <a:ext cx="2643206" cy="1754326"/>
          </a:xfrm>
          <a:prstGeom prst="rect">
            <a:avLst/>
          </a:prstGeom>
          <a:solidFill>
            <a:srgbClr val="EE9A9C"/>
          </a:solidFill>
        </p:spPr>
        <p:txBody>
          <a:bodyPr wrap="square">
            <a:spAutoFit/>
          </a:bodyPr>
          <a:lstStyle/>
          <a:p>
            <a:pPr algn="ctr"/>
            <a:endParaRPr lang="ru-RU" b="1" i="1" dirty="0" smtClean="0">
              <a:latin typeface="Georgia" pitchFamily="18" charset="0"/>
            </a:endParaRPr>
          </a:p>
          <a:p>
            <a:pPr algn="ctr"/>
            <a:r>
              <a:rPr lang="ru-RU" b="1" i="1" dirty="0" smtClean="0">
                <a:latin typeface="Georgia" pitchFamily="18" charset="0"/>
              </a:rPr>
              <a:t>«</a:t>
            </a:r>
            <a:r>
              <a:rPr lang="en-US" dirty="0" smtClean="0">
                <a:latin typeface="Harlow Solid Italic" pitchFamily="82" charset="0"/>
              </a:rPr>
              <a:t>Santa Claus traveled through the air and penetrated into the house through the chimney</a:t>
            </a:r>
            <a:r>
              <a:rPr lang="ru-RU" b="1" i="1" dirty="0" smtClean="0">
                <a:latin typeface="Georgia" pitchFamily="18" charset="0"/>
              </a:rPr>
              <a:t>»</a:t>
            </a:r>
          </a:p>
          <a:p>
            <a:pPr algn="ctr"/>
            <a:endParaRPr lang="ru-RU" b="1" i="1" dirty="0">
              <a:latin typeface="Georgia" pitchFamily="18" charset="0"/>
            </a:endParaRPr>
          </a:p>
        </p:txBody>
      </p:sp>
      <p:pic>
        <p:nvPicPr>
          <p:cNvPr id="2" name="Рисунок 1" descr="http://stranamasterov.ru/files/u1/santa-claus.jpg"/>
          <p:cNvPicPr/>
          <p:nvPr/>
        </p:nvPicPr>
        <p:blipFill>
          <a:blip r:embed="rId4"/>
          <a:srcRect/>
          <a:stretch>
            <a:fillRect/>
          </a:stretch>
        </p:blipFill>
        <p:spPr bwMode="auto">
          <a:xfrm>
            <a:off x="500034" y="3643314"/>
            <a:ext cx="2571768" cy="2928958"/>
          </a:xfrm>
          <a:prstGeom prst="rect">
            <a:avLst/>
          </a:prstGeom>
          <a:ln w="12700">
            <a:solidFill>
              <a:srgbClr val="C00000"/>
            </a:solidFill>
          </a:ln>
          <a:effectLst>
            <a:outerShdw blurRad="292100" dist="139700" dir="2700000" algn="tl" rotWithShape="0">
              <a:srgbClr val="333333">
                <a:alpha val="65000"/>
              </a:srgbClr>
            </a:outerShdw>
            <a:softEdge rad="317500"/>
          </a:effectLst>
        </p:spPr>
      </p:pic>
      <p:sp>
        <p:nvSpPr>
          <p:cNvPr id="6" name="Номер слайда 5"/>
          <p:cNvSpPr>
            <a:spLocks noGrp="1"/>
          </p:cNvSpPr>
          <p:nvPr>
            <p:ph type="sldNum" sz="quarter" idx="12"/>
          </p:nvPr>
        </p:nvSpPr>
        <p:spPr/>
        <p:txBody>
          <a:bodyPr/>
          <a:lstStyle/>
          <a:p>
            <a:fld id="{4A583972-B1B0-4DD0-83E4-88AFD949EA29}" type="slidenum">
              <a:rPr lang="ru-RU" smtClean="0"/>
              <a:pPr/>
              <a:t>20</a:t>
            </a:fld>
            <a:endParaRPr lang="ru-RU"/>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authorstream.s3.amazonaws.com/content/1283334_634598500571857078.jpg"/>
          <p:cNvPicPr/>
          <p:nvPr/>
        </p:nvPicPr>
        <p:blipFill>
          <a:blip r:embed="rId2"/>
          <a:srcRect/>
          <a:stretch>
            <a:fillRect/>
          </a:stretch>
        </p:blipFill>
        <p:spPr bwMode="auto">
          <a:xfrm>
            <a:off x="0" y="0"/>
            <a:ext cx="9144000" cy="6858000"/>
          </a:xfrm>
          <a:prstGeom prst="rect">
            <a:avLst/>
          </a:prstGeom>
          <a:noFill/>
          <a:ln w="9525">
            <a:noFill/>
            <a:miter lim="800000"/>
            <a:headEnd/>
            <a:tailEnd/>
          </a:ln>
          <a:effectLst>
            <a:softEdge rad="635000"/>
          </a:effectLst>
        </p:spPr>
      </p:pic>
      <p:sp>
        <p:nvSpPr>
          <p:cNvPr id="3" name="Номер слайда 2"/>
          <p:cNvSpPr>
            <a:spLocks noGrp="1"/>
          </p:cNvSpPr>
          <p:nvPr>
            <p:ph type="sldNum" sz="quarter" idx="12"/>
          </p:nvPr>
        </p:nvSpPr>
        <p:spPr/>
        <p:txBody>
          <a:bodyPr/>
          <a:lstStyle/>
          <a:p>
            <a:fld id="{4A583972-B1B0-4DD0-83E4-88AFD949EA29}" type="slidenum">
              <a:rPr lang="ru-RU" smtClean="0"/>
              <a:pPr/>
              <a:t>21</a:t>
            </a:fld>
            <a:endParaRPr lang="ru-RU"/>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bgzona.net/zona/kartichki/images/merry_christmas_055.jpg"/>
          <p:cNvPicPr/>
          <p:nvPr/>
        </p:nvPicPr>
        <p:blipFill>
          <a:blip r:embed="rId2"/>
          <a:srcRect/>
          <a:stretch>
            <a:fillRect/>
          </a:stretch>
        </p:blipFill>
        <p:spPr bwMode="auto">
          <a:xfrm>
            <a:off x="0" y="47625"/>
            <a:ext cx="5143500" cy="6810375"/>
          </a:xfrm>
          <a:prstGeom prst="rect">
            <a:avLst/>
          </a:prstGeom>
          <a:noFill/>
          <a:ln w="9525">
            <a:noFill/>
            <a:miter lim="800000"/>
            <a:headEnd/>
            <a:tailEnd/>
          </a:ln>
          <a:effectLst>
            <a:softEdge rad="635000"/>
          </a:effectLst>
        </p:spPr>
      </p:pic>
      <p:pic>
        <p:nvPicPr>
          <p:cNvPr id="3" name="Рисунок 2" descr="http://desktopwallpapers.org.ua/download.php?img=201202/640x480/desktopwallpapers.org.ua-11252.jpg"/>
          <p:cNvPicPr/>
          <p:nvPr/>
        </p:nvPicPr>
        <p:blipFill>
          <a:blip r:embed="rId3"/>
          <a:srcRect/>
          <a:stretch>
            <a:fillRect/>
          </a:stretch>
        </p:blipFill>
        <p:spPr bwMode="auto">
          <a:xfrm>
            <a:off x="3203575" y="0"/>
            <a:ext cx="5940425" cy="4455319"/>
          </a:xfrm>
          <a:prstGeom prst="rect">
            <a:avLst/>
          </a:prstGeom>
          <a:noFill/>
          <a:ln w="9525">
            <a:noFill/>
            <a:miter lim="800000"/>
            <a:headEnd/>
            <a:tailEnd/>
          </a:ln>
          <a:effectLst>
            <a:softEdge rad="635000"/>
          </a:effectLst>
          <a:scene3d>
            <a:camera prst="perspectiveContrastingLeftFacing"/>
            <a:lightRig rig="threePt" dir="t"/>
          </a:scene3d>
        </p:spPr>
      </p:pic>
      <p:pic>
        <p:nvPicPr>
          <p:cNvPr id="4" name="Рисунок 3" descr="http://novostink.ru/am/uploads/posts/2013-12/1386687999_1616094_20131210110221.gif"/>
          <p:cNvPicPr/>
          <p:nvPr/>
        </p:nvPicPr>
        <p:blipFill>
          <a:blip r:embed="rId4"/>
          <a:srcRect/>
          <a:stretch>
            <a:fillRect/>
          </a:stretch>
        </p:blipFill>
        <p:spPr bwMode="auto">
          <a:xfrm>
            <a:off x="4643438" y="3429000"/>
            <a:ext cx="4256096" cy="3156353"/>
          </a:xfrm>
          <a:prstGeom prst="rect">
            <a:avLst/>
          </a:prstGeom>
          <a:noFill/>
          <a:ln w="9525">
            <a:noFill/>
            <a:miter lim="800000"/>
            <a:headEnd/>
            <a:tailEnd/>
          </a:ln>
          <a:effectLst>
            <a:softEdge rad="635000"/>
          </a:effectLst>
          <a:scene3d>
            <a:camera prst="perspectiveContrastingRightFacing"/>
            <a:lightRig rig="threePt" dir="t"/>
          </a:scene3d>
        </p:spPr>
      </p:pic>
      <p:sp>
        <p:nvSpPr>
          <p:cNvPr id="5" name="Номер слайда 4"/>
          <p:cNvSpPr>
            <a:spLocks noGrp="1"/>
          </p:cNvSpPr>
          <p:nvPr>
            <p:ph type="sldNum" sz="quarter" idx="12"/>
          </p:nvPr>
        </p:nvSpPr>
        <p:spPr/>
        <p:txBody>
          <a:bodyPr/>
          <a:lstStyle/>
          <a:p>
            <a:fld id="{4A583972-B1B0-4DD0-83E4-88AFD949EA29}" type="slidenum">
              <a:rPr lang="ru-RU" smtClean="0"/>
              <a:pPr/>
              <a:t>22</a:t>
            </a:fld>
            <a:endParaRPr lang="ru-RU"/>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2" descr="http://img0.liveinternet.ru/images/attach/c/2/67/304/67304832_52926701_79bc61576a72.jpg">
            <a:hlinkClick r:id="rId2"/>
          </p:cNvPr>
          <p:cNvPicPr>
            <a:picLocks noChangeAspect="1" noChangeArrowheads="1"/>
          </p:cNvPicPr>
          <p:nvPr/>
        </p:nvPicPr>
        <p:blipFill>
          <a:blip r:embed="rId3" cstate="email"/>
          <a:srcRect/>
          <a:stretch>
            <a:fillRect/>
          </a:stretch>
        </p:blipFill>
        <p:spPr bwMode="auto">
          <a:xfrm>
            <a:off x="4357686" y="214290"/>
            <a:ext cx="4057678" cy="3688799"/>
          </a:xfrm>
          <a:prstGeom prst="ellipse">
            <a:avLst/>
          </a:prstGeom>
          <a:ln>
            <a:noFill/>
          </a:ln>
          <a:effectLst>
            <a:softEdge rad="317500"/>
          </a:effectLst>
        </p:spPr>
      </p:pic>
      <p:sp>
        <p:nvSpPr>
          <p:cNvPr id="3" name="Прямоугольник 2"/>
          <p:cNvSpPr/>
          <p:nvPr/>
        </p:nvSpPr>
        <p:spPr>
          <a:xfrm>
            <a:off x="1857356" y="1357298"/>
            <a:ext cx="409086" cy="707886"/>
          </a:xfrm>
          <a:prstGeom prst="rect">
            <a:avLst/>
          </a:prstGeom>
          <a:noFill/>
        </p:spPr>
        <p:txBody>
          <a:bodyPr wrap="none" lIns="91440" tIns="45720" rIns="91440" bIns="45720">
            <a:spAutoFit/>
          </a:bodyPr>
          <a:lstStyle/>
          <a:p>
            <a:pPr algn="ctr"/>
            <a:r>
              <a:rPr lang="ru-RU" sz="4000" b="1" cap="none" spc="0" dirty="0" smtClean="0">
                <a:ln w="1905"/>
                <a:solidFill>
                  <a:srgbClr val="894937"/>
                </a:solidFill>
                <a:effectLst>
                  <a:innerShdw blurRad="69850" dist="43180" dir="5400000">
                    <a:srgbClr val="000000">
                      <a:alpha val="65000"/>
                    </a:srgbClr>
                  </a:innerShdw>
                </a:effectLst>
                <a:latin typeface="Monotype Corsiva" pitchFamily="66" charset="0"/>
              </a:rPr>
              <a:t>  </a:t>
            </a:r>
            <a:endParaRPr lang="ru-RU" sz="4000" b="1" cap="none" spc="0" dirty="0">
              <a:ln w="1905"/>
              <a:solidFill>
                <a:srgbClr val="894937"/>
              </a:solidFill>
              <a:effectLst>
                <a:innerShdw blurRad="69850" dist="43180" dir="5400000">
                  <a:srgbClr val="000000">
                    <a:alpha val="65000"/>
                  </a:srgbClr>
                </a:innerShdw>
              </a:effectLst>
              <a:latin typeface="Monotype Corsiva" pitchFamily="66" charset="0"/>
            </a:endParaRPr>
          </a:p>
        </p:txBody>
      </p:sp>
      <p:sp>
        <p:nvSpPr>
          <p:cNvPr id="4" name="Заголовок 3"/>
          <p:cNvSpPr>
            <a:spLocks noGrp="1"/>
          </p:cNvSpPr>
          <p:nvPr>
            <p:ph type="title"/>
          </p:nvPr>
        </p:nvSpPr>
        <p:spPr>
          <a:xfrm>
            <a:off x="428596" y="1285860"/>
            <a:ext cx="8229600" cy="1143000"/>
          </a:xfrm>
        </p:spPr>
        <p:txBody>
          <a:bodyPr>
            <a:normAutofit fontScale="90000"/>
          </a:bodyPr>
          <a:lstStyle/>
          <a:p>
            <a:r>
              <a:rPr lang="ru-RU" sz="2000" b="1" dirty="0" smtClean="0">
                <a:solidFill>
                  <a:srgbClr val="5A3024"/>
                </a:solidFill>
                <a:latin typeface="Georgia" pitchFamily="18" charset="0"/>
              </a:rPr>
              <a:t> </a:t>
            </a:r>
            <a:br>
              <a:rPr lang="ru-RU" sz="2000" b="1" dirty="0" smtClean="0">
                <a:solidFill>
                  <a:srgbClr val="5A3024"/>
                </a:solidFill>
                <a:latin typeface="Georgia" pitchFamily="18" charset="0"/>
              </a:rPr>
            </a:br>
            <a:r>
              <a:rPr lang="ru-RU" sz="2000" b="1" dirty="0" smtClean="0">
                <a:solidFill>
                  <a:srgbClr val="5A3024"/>
                </a:solidFill>
                <a:latin typeface="Georgia" pitchFamily="18" charset="0"/>
              </a:rPr>
              <a:t>  </a:t>
            </a:r>
            <a:br>
              <a:rPr lang="ru-RU" sz="2000" b="1" dirty="0" smtClean="0">
                <a:solidFill>
                  <a:srgbClr val="5A3024"/>
                </a:solidFill>
                <a:latin typeface="Georgia" pitchFamily="18" charset="0"/>
              </a:rPr>
            </a:br>
            <a:r>
              <a:rPr lang="ru-RU" sz="2000" b="1" dirty="0">
                <a:solidFill>
                  <a:srgbClr val="5A3024"/>
                </a:solidFill>
                <a:latin typeface="Georgia" pitchFamily="18" charset="0"/>
              </a:rPr>
              <a:t/>
            </a:r>
            <a:br>
              <a:rPr lang="ru-RU" sz="2000" b="1" dirty="0">
                <a:solidFill>
                  <a:srgbClr val="5A3024"/>
                </a:solidFill>
                <a:latin typeface="Georgia" pitchFamily="18" charset="0"/>
              </a:rPr>
            </a:br>
            <a:r>
              <a:rPr lang="ru-RU" sz="2000" b="1" dirty="0" smtClean="0">
                <a:solidFill>
                  <a:srgbClr val="5A3024"/>
                </a:solidFill>
                <a:latin typeface="Georgia" pitchFamily="18" charset="0"/>
              </a:rPr>
              <a:t/>
            </a:r>
            <a:br>
              <a:rPr lang="ru-RU" sz="2000" b="1" dirty="0" smtClean="0">
                <a:solidFill>
                  <a:srgbClr val="5A3024"/>
                </a:solidFill>
                <a:latin typeface="Georgia" pitchFamily="18" charset="0"/>
              </a:rPr>
            </a:br>
            <a:r>
              <a:rPr lang="ru-RU" sz="2000" b="1" dirty="0" smtClean="0">
                <a:solidFill>
                  <a:srgbClr val="5A3024"/>
                </a:solidFill>
                <a:latin typeface="Georgia" pitchFamily="18" charset="0"/>
              </a:rPr>
              <a:t/>
            </a:r>
            <a:br>
              <a:rPr lang="ru-RU" sz="2000" b="1" dirty="0" smtClean="0">
                <a:solidFill>
                  <a:srgbClr val="5A3024"/>
                </a:solidFill>
                <a:latin typeface="Georgia" pitchFamily="18" charset="0"/>
              </a:rPr>
            </a:br>
            <a:r>
              <a:rPr lang="ru-RU" sz="2000" b="1" dirty="0" smtClean="0">
                <a:solidFill>
                  <a:srgbClr val="5A3024"/>
                </a:solidFill>
                <a:latin typeface="Georgia" pitchFamily="18" charset="0"/>
              </a:rPr>
              <a:t/>
            </a:r>
            <a:br>
              <a:rPr lang="ru-RU" sz="2000" b="1" dirty="0" smtClean="0">
                <a:solidFill>
                  <a:srgbClr val="5A3024"/>
                </a:solidFill>
                <a:latin typeface="Georgia" pitchFamily="18" charset="0"/>
              </a:rPr>
            </a:br>
            <a:r>
              <a:rPr lang="ru-RU" sz="2000" b="1" dirty="0" smtClean="0">
                <a:solidFill>
                  <a:srgbClr val="5A3024"/>
                </a:solidFill>
                <a:latin typeface="Georgia" pitchFamily="18" charset="0"/>
              </a:rPr>
              <a:t> </a:t>
            </a:r>
            <a:endParaRPr lang="ru-RU" sz="2000" b="1" dirty="0">
              <a:solidFill>
                <a:srgbClr val="5A3024"/>
              </a:solidFill>
              <a:latin typeface="Georgia" pitchFamily="18" charset="0"/>
            </a:endParaRPr>
          </a:p>
        </p:txBody>
      </p:sp>
      <p:sp>
        <p:nvSpPr>
          <p:cNvPr id="5" name="TextBox 4"/>
          <p:cNvSpPr txBox="1"/>
          <p:nvPr/>
        </p:nvSpPr>
        <p:spPr>
          <a:xfrm>
            <a:off x="4500562" y="4572008"/>
            <a:ext cx="4000528" cy="338554"/>
          </a:xfrm>
          <a:prstGeom prst="rect">
            <a:avLst/>
          </a:prstGeom>
          <a:noFill/>
        </p:spPr>
        <p:txBody>
          <a:bodyPr wrap="square" rtlCol="0">
            <a:spAutoFit/>
          </a:bodyPr>
          <a:lstStyle/>
          <a:p>
            <a:r>
              <a:rPr lang="ru-RU" sz="1600" b="1" u="sng" dirty="0" smtClean="0">
                <a:solidFill>
                  <a:srgbClr val="361D16"/>
                </a:solidFill>
                <a:latin typeface="Georgia" pitchFamily="18" charset="0"/>
              </a:rPr>
              <a:t> </a:t>
            </a:r>
            <a:endParaRPr lang="ru-RU" sz="1600" b="1" dirty="0">
              <a:solidFill>
                <a:srgbClr val="361D16"/>
              </a:solidFill>
              <a:latin typeface="Georgia" pitchFamily="18" charset="0"/>
            </a:endParaRPr>
          </a:p>
        </p:txBody>
      </p:sp>
      <p:sp>
        <p:nvSpPr>
          <p:cNvPr id="9" name="Прямоугольник 8"/>
          <p:cNvSpPr/>
          <p:nvPr/>
        </p:nvSpPr>
        <p:spPr>
          <a:xfrm>
            <a:off x="3286116" y="500042"/>
            <a:ext cx="4786346" cy="584775"/>
          </a:xfrm>
          <a:prstGeom prst="rect">
            <a:avLst/>
          </a:prstGeom>
        </p:spPr>
        <p:txBody>
          <a:bodyPr wrap="square">
            <a:spAutoFit/>
          </a:bodyPr>
          <a:lstStyle/>
          <a:p>
            <a:pPr algn="ctr"/>
            <a:r>
              <a:rPr lang="ru-RU" sz="3200" b="1" i="1" dirty="0" smtClean="0">
                <a:ln w="1905"/>
                <a:solidFill>
                  <a:srgbClr val="894937"/>
                </a:solidFill>
                <a:effectLst>
                  <a:innerShdw blurRad="69850" dist="43180" dir="5400000">
                    <a:srgbClr val="000000">
                      <a:alpha val="65000"/>
                    </a:srgbClr>
                  </a:innerShdw>
                </a:effectLst>
              </a:rPr>
              <a:t>  </a:t>
            </a:r>
            <a:endParaRPr lang="en-US" sz="4400" b="1" dirty="0" smtClean="0">
              <a:solidFill>
                <a:srgbClr val="FF0000"/>
              </a:solidFill>
              <a:latin typeface="Brush Script MT" pitchFamily="66" charset="0"/>
            </a:endParaRPr>
          </a:p>
        </p:txBody>
      </p:sp>
      <p:sp>
        <p:nvSpPr>
          <p:cNvPr id="11" name="TextBox 10"/>
          <p:cNvSpPr txBox="1"/>
          <p:nvPr/>
        </p:nvSpPr>
        <p:spPr>
          <a:xfrm>
            <a:off x="4714876" y="4786322"/>
            <a:ext cx="3071834" cy="307777"/>
          </a:xfrm>
          <a:prstGeom prst="rect">
            <a:avLst/>
          </a:prstGeom>
          <a:noFill/>
        </p:spPr>
        <p:txBody>
          <a:bodyPr wrap="square" rtlCol="0">
            <a:spAutoFit/>
          </a:bodyPr>
          <a:lstStyle/>
          <a:p>
            <a:pPr algn="ctr"/>
            <a:r>
              <a:rPr lang="ru-RU" sz="1400" b="1" i="1" dirty="0" smtClean="0">
                <a:latin typeface="Georgia" pitchFamily="18" charset="0"/>
              </a:rPr>
              <a:t> </a:t>
            </a:r>
            <a:endParaRPr lang="ru-RU" sz="1400" b="1" i="1" dirty="0">
              <a:latin typeface="Georgia" pitchFamily="18" charset="0"/>
            </a:endParaRPr>
          </a:p>
        </p:txBody>
      </p:sp>
      <p:pic>
        <p:nvPicPr>
          <p:cNvPr id="2052" name="Picture 4" descr="http://myjourney.ru/files/4600/file.php_id%3D15329470004e6428eae8127e5ef71712c37c698291.jpg%26cp%3D5b7b6eaca6f12d6a0ac9b6cfb0e33f77.jpg">
            <a:hlinkClick r:id="rId4"/>
          </p:cNvPr>
          <p:cNvPicPr>
            <a:picLocks noChangeAspect="1" noChangeArrowheads="1"/>
          </p:cNvPicPr>
          <p:nvPr/>
        </p:nvPicPr>
        <p:blipFill>
          <a:blip r:embed="rId5" cstate="email"/>
          <a:srcRect/>
          <a:stretch>
            <a:fillRect/>
          </a:stretch>
        </p:blipFill>
        <p:spPr bwMode="auto">
          <a:xfrm>
            <a:off x="5643570" y="4071942"/>
            <a:ext cx="2714644" cy="2381267"/>
          </a:xfrm>
          <a:prstGeom prst="ellipse">
            <a:avLst/>
          </a:prstGeom>
          <a:ln>
            <a:noFill/>
          </a:ln>
          <a:effectLst>
            <a:softEdge rad="112500"/>
          </a:effectLst>
        </p:spPr>
      </p:pic>
      <p:pic>
        <p:nvPicPr>
          <p:cNvPr id="16" name="Рисунок 15" descr="http://www.picshare.ru/uploads/131223/HyT0ew3wHg.jpg"/>
          <p:cNvPicPr/>
          <p:nvPr/>
        </p:nvPicPr>
        <p:blipFill>
          <a:blip r:embed="rId6"/>
          <a:srcRect/>
          <a:stretch>
            <a:fillRect/>
          </a:stretch>
        </p:blipFill>
        <p:spPr bwMode="auto">
          <a:xfrm>
            <a:off x="214282" y="857232"/>
            <a:ext cx="5643602" cy="5357850"/>
          </a:xfrm>
          <a:prstGeom prst="rect">
            <a:avLst/>
          </a:prstGeom>
          <a:noFill/>
          <a:ln w="9525">
            <a:noFill/>
            <a:miter lim="800000"/>
            <a:headEnd/>
            <a:tailEnd/>
          </a:ln>
          <a:effectLst>
            <a:softEdge rad="635000"/>
          </a:effectLst>
        </p:spPr>
      </p:pic>
      <p:sp>
        <p:nvSpPr>
          <p:cNvPr id="13" name="Прямоугольник 12"/>
          <p:cNvSpPr/>
          <p:nvPr/>
        </p:nvSpPr>
        <p:spPr>
          <a:xfrm>
            <a:off x="1071538" y="3643314"/>
            <a:ext cx="5715041" cy="92333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dirty="0" smtClean="0">
                <a:latin typeface="Harlow Solid Italic" pitchFamily="82" charset="0"/>
              </a:rPr>
              <a:t>Mistletoe is another Christmas symbol. Sprigs of it are tied together with ribbons and hung up in doorways. By custom anyone standing under the mistletoe gets to be kissed. </a:t>
            </a:r>
            <a:endParaRPr lang="ru-RU" dirty="0">
              <a:latin typeface="Georgia" pitchFamily="18" charset="0"/>
            </a:endParaRPr>
          </a:p>
        </p:txBody>
      </p:sp>
      <p:sp>
        <p:nvSpPr>
          <p:cNvPr id="12" name="Номер слайда 11"/>
          <p:cNvSpPr>
            <a:spLocks noGrp="1"/>
          </p:cNvSpPr>
          <p:nvPr>
            <p:ph type="sldNum" sz="quarter" idx="12"/>
          </p:nvPr>
        </p:nvSpPr>
        <p:spPr/>
        <p:txBody>
          <a:bodyPr/>
          <a:lstStyle/>
          <a:p>
            <a:fld id="{4A583972-B1B0-4DD0-83E4-88AFD949EA29}" type="slidenum">
              <a:rPr lang="ru-RU" smtClean="0"/>
              <a:pPr/>
              <a:t>23</a:t>
            </a:fld>
            <a:endParaRPr lang="ru-RU"/>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http://malisheva.ekb.vista-tour.ru/files/sites/16/2014/12/%D0%9D%D0%93-%D0%B2-%D1%81%D1%82%D1%80%D0%B0%D0%BD%D0%B0%D1%852.jpg"/>
          <p:cNvPicPr/>
          <p:nvPr/>
        </p:nvPicPr>
        <p:blipFill>
          <a:blip r:embed="rId2"/>
          <a:srcRect/>
          <a:stretch>
            <a:fillRect/>
          </a:stretch>
        </p:blipFill>
        <p:spPr bwMode="auto">
          <a:xfrm>
            <a:off x="0" y="0"/>
            <a:ext cx="9286908" cy="6858000"/>
          </a:xfrm>
          <a:prstGeom prst="rect">
            <a:avLst/>
          </a:prstGeom>
          <a:noFill/>
          <a:ln w="9525">
            <a:noFill/>
            <a:miter lim="800000"/>
            <a:headEnd/>
            <a:tailEnd/>
          </a:ln>
          <a:effectLst>
            <a:softEdge rad="635000"/>
          </a:effectLst>
        </p:spPr>
      </p:pic>
      <p:sp>
        <p:nvSpPr>
          <p:cNvPr id="4" name="Номер слайда 3"/>
          <p:cNvSpPr>
            <a:spLocks noGrp="1"/>
          </p:cNvSpPr>
          <p:nvPr>
            <p:ph type="sldNum" sz="quarter" idx="12"/>
          </p:nvPr>
        </p:nvSpPr>
        <p:spPr/>
        <p:txBody>
          <a:bodyPr/>
          <a:lstStyle/>
          <a:p>
            <a:fld id="{4A583972-B1B0-4DD0-83E4-88AFD949EA29}" type="slidenum">
              <a:rPr lang="ru-RU" smtClean="0"/>
              <a:pPr/>
              <a:t>24</a:t>
            </a:fld>
            <a:endParaRPr lang="ru-RU"/>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homester.com.ua/wp-content/uploads/2014/01/il_570xN.283306250.jpg"/>
          <p:cNvPicPr/>
          <p:nvPr/>
        </p:nvPicPr>
        <p:blipFill>
          <a:blip r:embed="rId2"/>
          <a:srcRect/>
          <a:stretch>
            <a:fillRect/>
          </a:stretch>
        </p:blipFill>
        <p:spPr bwMode="auto">
          <a:xfrm>
            <a:off x="4000464" y="2857496"/>
            <a:ext cx="5143536" cy="4357718"/>
          </a:xfrm>
          <a:prstGeom prst="rect">
            <a:avLst/>
          </a:prstGeom>
          <a:noFill/>
          <a:ln w="9525">
            <a:noFill/>
            <a:miter lim="800000"/>
            <a:headEnd/>
            <a:tailEnd/>
          </a:ln>
          <a:effectLst>
            <a:softEdge rad="635000"/>
          </a:effectLst>
        </p:spPr>
      </p:pic>
      <p:pic>
        <p:nvPicPr>
          <p:cNvPr id="4" name="Рисунок 3" descr="http://img.velvet.by/files/imagecache/slide-news/shop_window/main%20fghufg.jpg"/>
          <p:cNvPicPr/>
          <p:nvPr/>
        </p:nvPicPr>
        <p:blipFill>
          <a:blip r:embed="rId3"/>
          <a:srcRect/>
          <a:stretch>
            <a:fillRect/>
          </a:stretch>
        </p:blipFill>
        <p:spPr bwMode="auto">
          <a:xfrm>
            <a:off x="4572000" y="0"/>
            <a:ext cx="4248150" cy="4762500"/>
          </a:xfrm>
          <a:prstGeom prst="rect">
            <a:avLst/>
          </a:prstGeom>
          <a:noFill/>
          <a:ln w="9525">
            <a:noFill/>
            <a:miter lim="800000"/>
            <a:headEnd/>
            <a:tailEnd/>
          </a:ln>
          <a:effectLst>
            <a:softEdge rad="635000"/>
          </a:effectLst>
        </p:spPr>
      </p:pic>
      <p:pic>
        <p:nvPicPr>
          <p:cNvPr id="5" name="Рисунок 4" descr="http://v-i-pics.com/Feast/christmas/christmas15/christmas000853vipics.jpg"/>
          <p:cNvPicPr/>
          <p:nvPr/>
        </p:nvPicPr>
        <p:blipFill>
          <a:blip r:embed="rId4"/>
          <a:srcRect/>
          <a:stretch>
            <a:fillRect/>
          </a:stretch>
        </p:blipFill>
        <p:spPr bwMode="auto">
          <a:xfrm>
            <a:off x="0" y="3415895"/>
            <a:ext cx="4613286" cy="3442105"/>
          </a:xfrm>
          <a:prstGeom prst="rect">
            <a:avLst/>
          </a:prstGeom>
          <a:noFill/>
          <a:ln w="9525">
            <a:noFill/>
            <a:miter lim="800000"/>
            <a:headEnd/>
            <a:tailEnd/>
          </a:ln>
          <a:effectLst>
            <a:softEdge rad="635000"/>
          </a:effectLst>
        </p:spPr>
      </p:pic>
      <p:pic>
        <p:nvPicPr>
          <p:cNvPr id="6" name="Рисунок 5" descr="http://malisheva.ekb.vista-tour.ru/files/sites/16/2014/12/%D0%9D%D0%93-%D0%B2-%D1%81%D1%82%D1%80%D0%B0%D0%BD%D0%B0%D1%852.jpg"/>
          <p:cNvPicPr/>
          <p:nvPr/>
        </p:nvPicPr>
        <p:blipFill>
          <a:blip r:embed="rId5"/>
          <a:srcRect/>
          <a:stretch>
            <a:fillRect/>
          </a:stretch>
        </p:blipFill>
        <p:spPr bwMode="auto">
          <a:xfrm>
            <a:off x="0" y="0"/>
            <a:ext cx="5143500" cy="4105275"/>
          </a:xfrm>
          <a:prstGeom prst="rect">
            <a:avLst/>
          </a:prstGeom>
          <a:noFill/>
          <a:ln w="9525">
            <a:noFill/>
            <a:miter lim="800000"/>
            <a:headEnd/>
            <a:tailEnd/>
          </a:ln>
          <a:effectLst>
            <a:softEdge rad="635000"/>
          </a:effectLst>
        </p:spPr>
      </p:pic>
      <p:pic>
        <p:nvPicPr>
          <p:cNvPr id="3" name="Рисунок 2" descr="http://www.fontstypeface.com/wp-content/uploads/2012/12/Merry-Christmas-and-happy-New-Year-2013.jpg"/>
          <p:cNvPicPr/>
          <p:nvPr/>
        </p:nvPicPr>
        <p:blipFill>
          <a:blip r:embed="rId6"/>
          <a:srcRect/>
          <a:stretch>
            <a:fillRect/>
          </a:stretch>
        </p:blipFill>
        <p:spPr bwMode="auto">
          <a:xfrm>
            <a:off x="2714612" y="857232"/>
            <a:ext cx="4114809" cy="4686311"/>
          </a:xfrm>
          <a:prstGeom prst="rect">
            <a:avLst/>
          </a:prstGeom>
          <a:noFill/>
          <a:ln w="9525">
            <a:noFill/>
            <a:miter lim="800000"/>
            <a:headEnd/>
            <a:tailEnd/>
          </a:ln>
          <a:effectLst>
            <a:softEdge rad="635000"/>
          </a:effectLst>
        </p:spPr>
      </p:pic>
      <p:sp>
        <p:nvSpPr>
          <p:cNvPr id="7" name="Номер слайда 6"/>
          <p:cNvSpPr>
            <a:spLocks noGrp="1"/>
          </p:cNvSpPr>
          <p:nvPr>
            <p:ph type="sldNum" sz="quarter" idx="12"/>
          </p:nvPr>
        </p:nvSpPr>
        <p:spPr/>
        <p:txBody>
          <a:bodyPr/>
          <a:lstStyle/>
          <a:p>
            <a:fld id="{4A583972-B1B0-4DD0-83E4-88AFD949EA29}" type="slidenum">
              <a:rPr lang="ru-RU" smtClean="0"/>
              <a:pPr/>
              <a:t>25</a:t>
            </a:fld>
            <a:endParaRPr lang="ru-RU"/>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descr="http://imgc.allpostersimages.com/images/P-473-488-90/28/2813/QRXOD00Z/poster/mark-bolton-ilex-latifolia-lydia-morris.jpg"/>
          <p:cNvPicPr/>
          <p:nvPr/>
        </p:nvPicPr>
        <p:blipFill>
          <a:blip r:embed="rId2"/>
          <a:srcRect/>
          <a:stretch>
            <a:fillRect/>
          </a:stretch>
        </p:blipFill>
        <p:spPr bwMode="auto">
          <a:xfrm>
            <a:off x="857224" y="1928802"/>
            <a:ext cx="3486150" cy="4648200"/>
          </a:xfrm>
          <a:prstGeom prst="rect">
            <a:avLst/>
          </a:prstGeom>
          <a:noFill/>
          <a:ln w="9525">
            <a:noFill/>
            <a:miter lim="800000"/>
            <a:headEnd/>
            <a:tailEnd/>
          </a:ln>
          <a:effectLst>
            <a:softEdge rad="635000"/>
          </a:effectLst>
        </p:spPr>
      </p:pic>
      <p:pic>
        <p:nvPicPr>
          <p:cNvPr id="8" name="Рисунок 7" descr="http://content.foto.mail.ru/mail/rodich2007/6181/i-12472.jpg"/>
          <p:cNvPicPr/>
          <p:nvPr/>
        </p:nvPicPr>
        <p:blipFill>
          <a:blip r:embed="rId3"/>
          <a:srcRect/>
          <a:stretch>
            <a:fillRect/>
          </a:stretch>
        </p:blipFill>
        <p:spPr bwMode="auto">
          <a:xfrm>
            <a:off x="0" y="0"/>
            <a:ext cx="5715000" cy="3629025"/>
          </a:xfrm>
          <a:prstGeom prst="rect">
            <a:avLst/>
          </a:prstGeom>
          <a:noFill/>
          <a:ln w="9525">
            <a:noFill/>
            <a:miter lim="800000"/>
            <a:headEnd/>
            <a:tailEnd/>
          </a:ln>
          <a:effectLst>
            <a:softEdge rad="635000"/>
          </a:effectLst>
        </p:spPr>
      </p:pic>
      <p:pic>
        <p:nvPicPr>
          <p:cNvPr id="4" name="Рисунок 3" descr="Рождество в Великобритании"/>
          <p:cNvPicPr/>
          <p:nvPr/>
        </p:nvPicPr>
        <p:blipFill>
          <a:blip r:embed="rId4" cstate="email"/>
          <a:srcRect/>
          <a:stretch>
            <a:fillRect/>
          </a:stretch>
        </p:blipFill>
        <p:spPr bwMode="auto">
          <a:xfrm>
            <a:off x="4286248" y="3714752"/>
            <a:ext cx="4071966" cy="2500330"/>
          </a:xfrm>
          <a:prstGeom prst="rect">
            <a:avLst/>
          </a:prstGeom>
          <a:ln>
            <a:noFill/>
          </a:ln>
          <a:effectLst>
            <a:outerShdw blurRad="190500" algn="tl" rotWithShape="0">
              <a:srgbClr val="000000">
                <a:alpha val="70000"/>
              </a:srgbClr>
            </a:outerShdw>
            <a:softEdge rad="127000"/>
          </a:effectLst>
        </p:spPr>
      </p:pic>
      <p:sp>
        <p:nvSpPr>
          <p:cNvPr id="5" name="Прямоугольник 4"/>
          <p:cNvSpPr/>
          <p:nvPr/>
        </p:nvSpPr>
        <p:spPr>
          <a:xfrm>
            <a:off x="3214678" y="3143248"/>
            <a:ext cx="4572016" cy="923330"/>
          </a:xfrm>
          <a:prstGeom prst="rect">
            <a:avLst/>
          </a:prstGeom>
          <a:solidFill>
            <a:srgbClr val="EE9A9C"/>
          </a:solidFill>
        </p:spPr>
        <p:txBody>
          <a:bodyPr wrap="square">
            <a:spAutoFit/>
          </a:bodyPr>
          <a:lstStyle/>
          <a:p>
            <a:pPr algn="ctr"/>
            <a:r>
              <a:rPr lang="ru-RU" sz="1400" b="1" i="1" dirty="0" smtClean="0">
                <a:latin typeface="Georgia" pitchFamily="18" charset="0"/>
              </a:rPr>
              <a:t> </a:t>
            </a:r>
            <a:r>
              <a:rPr lang="en-US" dirty="0" smtClean="0">
                <a:latin typeface="Harlow Solid Italic" pitchFamily="82" charset="0"/>
              </a:rPr>
              <a:t>Holly is a bush with shiny red berries and glossy leaves with a characteristic shape and sharp pointy edges.</a:t>
            </a:r>
            <a:endParaRPr lang="ru-RU" b="1" i="1" dirty="0">
              <a:latin typeface="Georgia" pitchFamily="18" charset="0"/>
            </a:endParaRPr>
          </a:p>
        </p:txBody>
      </p:sp>
      <p:pic>
        <p:nvPicPr>
          <p:cNvPr id="6" name="Рисунок 5" descr="http://himmene.clan.su/c/6/rozhdestvenskaja-zvezda-roza-hrista_5.jpg"/>
          <p:cNvPicPr/>
          <p:nvPr/>
        </p:nvPicPr>
        <p:blipFill>
          <a:blip r:embed="rId5"/>
          <a:srcRect/>
          <a:stretch>
            <a:fillRect/>
          </a:stretch>
        </p:blipFill>
        <p:spPr bwMode="auto">
          <a:xfrm>
            <a:off x="4381500" y="357166"/>
            <a:ext cx="4762500" cy="3171825"/>
          </a:xfrm>
          <a:prstGeom prst="rect">
            <a:avLst/>
          </a:prstGeom>
          <a:noFill/>
          <a:ln w="9525">
            <a:noFill/>
            <a:miter lim="800000"/>
            <a:headEnd/>
            <a:tailEnd/>
          </a:ln>
          <a:effectLst>
            <a:softEdge rad="635000"/>
          </a:effectLst>
        </p:spPr>
      </p:pic>
      <p:sp>
        <p:nvSpPr>
          <p:cNvPr id="9" name="Номер слайда 8"/>
          <p:cNvSpPr>
            <a:spLocks noGrp="1"/>
          </p:cNvSpPr>
          <p:nvPr>
            <p:ph type="sldNum" sz="quarter" idx="12"/>
          </p:nvPr>
        </p:nvSpPr>
        <p:spPr/>
        <p:txBody>
          <a:bodyPr/>
          <a:lstStyle/>
          <a:p>
            <a:fld id="{4A583972-B1B0-4DD0-83E4-88AFD949EA29}" type="slidenum">
              <a:rPr lang="ru-RU" smtClean="0"/>
              <a:pPr/>
              <a:t>26</a:t>
            </a:fld>
            <a:endParaRPr lang="ru-RU"/>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xn----8sbkddncdjclvjhpuss7d0h3b.xn--p1ai/ufiles/plants/2edf68d30957e8d96a404ffab99a6df9.jpg"/>
          <p:cNvPicPr/>
          <p:nvPr/>
        </p:nvPicPr>
        <p:blipFill>
          <a:blip r:embed="rId2"/>
          <a:srcRect/>
          <a:stretch>
            <a:fillRect/>
          </a:stretch>
        </p:blipFill>
        <p:spPr bwMode="auto">
          <a:xfrm>
            <a:off x="0" y="0"/>
            <a:ext cx="9144000" cy="6858000"/>
          </a:xfrm>
          <a:prstGeom prst="rect">
            <a:avLst/>
          </a:prstGeom>
          <a:noFill/>
          <a:ln w="9525">
            <a:noFill/>
            <a:miter lim="800000"/>
            <a:headEnd/>
            <a:tailEnd/>
          </a:ln>
          <a:effectLst>
            <a:softEdge rad="635000"/>
          </a:effectLst>
        </p:spPr>
      </p:pic>
      <p:sp>
        <p:nvSpPr>
          <p:cNvPr id="3" name="Номер слайда 2"/>
          <p:cNvSpPr>
            <a:spLocks noGrp="1"/>
          </p:cNvSpPr>
          <p:nvPr>
            <p:ph type="sldNum" sz="quarter" idx="12"/>
          </p:nvPr>
        </p:nvSpPr>
        <p:spPr/>
        <p:txBody>
          <a:bodyPr/>
          <a:lstStyle/>
          <a:p>
            <a:fld id="{4A583972-B1B0-4DD0-83E4-88AFD949EA29}" type="slidenum">
              <a:rPr lang="ru-RU" smtClean="0"/>
              <a:pPr/>
              <a:t>27</a:t>
            </a:fld>
            <a:endParaRPr lang="ru-RU"/>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Рисунок 23" descr="http://st1.diets.ru/data/cache/2011jan/02/16/35272_53090-700x500.jpg"/>
          <p:cNvPicPr/>
          <p:nvPr/>
        </p:nvPicPr>
        <p:blipFill>
          <a:blip r:embed="rId2"/>
          <a:srcRect/>
          <a:stretch>
            <a:fillRect/>
          </a:stretch>
        </p:blipFill>
        <p:spPr bwMode="auto">
          <a:xfrm rot="20056758">
            <a:off x="3203575" y="2391515"/>
            <a:ext cx="5940425" cy="4466485"/>
          </a:xfrm>
          <a:prstGeom prst="rect">
            <a:avLst/>
          </a:prstGeom>
          <a:noFill/>
          <a:ln w="9525">
            <a:noFill/>
            <a:miter lim="800000"/>
            <a:headEnd/>
            <a:tailEnd/>
          </a:ln>
          <a:effectLst>
            <a:softEdge rad="635000"/>
          </a:effectLst>
        </p:spPr>
      </p:pic>
      <p:sp>
        <p:nvSpPr>
          <p:cNvPr id="4" name="Заголовок 3"/>
          <p:cNvSpPr>
            <a:spLocks noGrp="1"/>
          </p:cNvSpPr>
          <p:nvPr>
            <p:ph type="title"/>
          </p:nvPr>
        </p:nvSpPr>
        <p:spPr>
          <a:xfrm>
            <a:off x="500034" y="1071546"/>
            <a:ext cx="8229600" cy="1143000"/>
          </a:xfrm>
        </p:spPr>
        <p:txBody>
          <a:bodyPr>
            <a:normAutofit fontScale="90000"/>
          </a:bodyPr>
          <a:lstStyle/>
          <a:p>
            <a:r>
              <a:rPr lang="ru-RU" sz="2000" b="1" dirty="0" smtClean="0">
                <a:solidFill>
                  <a:srgbClr val="5A3024"/>
                </a:solidFill>
                <a:latin typeface="Georgia" pitchFamily="18" charset="0"/>
              </a:rPr>
              <a:t> </a:t>
            </a:r>
            <a:r>
              <a:rPr lang="ru-RU" sz="2000" b="1" dirty="0">
                <a:solidFill>
                  <a:srgbClr val="5A3024"/>
                </a:solidFill>
                <a:latin typeface="Georgia" pitchFamily="18" charset="0"/>
              </a:rPr>
              <a:t/>
            </a:r>
            <a:br>
              <a:rPr lang="ru-RU" sz="2000" b="1" dirty="0">
                <a:solidFill>
                  <a:srgbClr val="5A3024"/>
                </a:solidFill>
                <a:latin typeface="Georgia" pitchFamily="18" charset="0"/>
              </a:rPr>
            </a:br>
            <a:r>
              <a:rPr lang="ru-RU" sz="2000" b="1" dirty="0" smtClean="0">
                <a:solidFill>
                  <a:srgbClr val="5A3024"/>
                </a:solidFill>
                <a:latin typeface="Georgia" pitchFamily="18" charset="0"/>
              </a:rPr>
              <a:t/>
            </a:r>
            <a:br>
              <a:rPr lang="ru-RU" sz="2000" b="1" dirty="0" smtClean="0">
                <a:solidFill>
                  <a:srgbClr val="5A3024"/>
                </a:solidFill>
                <a:latin typeface="Georgia" pitchFamily="18" charset="0"/>
              </a:rPr>
            </a:br>
            <a:r>
              <a:rPr lang="ru-RU" sz="2000" b="1" dirty="0" smtClean="0">
                <a:solidFill>
                  <a:srgbClr val="5A3024"/>
                </a:solidFill>
                <a:latin typeface="Georgia" pitchFamily="18" charset="0"/>
              </a:rPr>
              <a:t/>
            </a:r>
            <a:br>
              <a:rPr lang="ru-RU" sz="2000" b="1" dirty="0" smtClean="0">
                <a:solidFill>
                  <a:srgbClr val="5A3024"/>
                </a:solidFill>
                <a:latin typeface="Georgia" pitchFamily="18" charset="0"/>
              </a:rPr>
            </a:br>
            <a:r>
              <a:rPr lang="ru-RU" sz="2000" b="1" dirty="0" smtClean="0">
                <a:solidFill>
                  <a:srgbClr val="5A3024"/>
                </a:solidFill>
                <a:latin typeface="Georgia" pitchFamily="18" charset="0"/>
              </a:rPr>
              <a:t/>
            </a:r>
            <a:br>
              <a:rPr lang="ru-RU" sz="2000" b="1" dirty="0" smtClean="0">
                <a:solidFill>
                  <a:srgbClr val="5A3024"/>
                </a:solidFill>
                <a:latin typeface="Georgia" pitchFamily="18" charset="0"/>
              </a:rPr>
            </a:br>
            <a:r>
              <a:rPr lang="ru-RU" sz="2000" b="1" dirty="0" smtClean="0">
                <a:solidFill>
                  <a:srgbClr val="5A3024"/>
                </a:solidFill>
                <a:latin typeface="Georgia" pitchFamily="18" charset="0"/>
              </a:rPr>
              <a:t> </a:t>
            </a:r>
            <a:endParaRPr lang="ru-RU" sz="2000" b="1" dirty="0">
              <a:solidFill>
                <a:srgbClr val="5A3024"/>
              </a:solidFill>
              <a:latin typeface="Georgia" pitchFamily="18" charset="0"/>
            </a:endParaRPr>
          </a:p>
        </p:txBody>
      </p:sp>
      <p:sp>
        <p:nvSpPr>
          <p:cNvPr id="5" name="TextBox 4"/>
          <p:cNvSpPr txBox="1"/>
          <p:nvPr/>
        </p:nvSpPr>
        <p:spPr>
          <a:xfrm>
            <a:off x="4500562" y="4572008"/>
            <a:ext cx="4000528" cy="338554"/>
          </a:xfrm>
          <a:prstGeom prst="rect">
            <a:avLst/>
          </a:prstGeom>
          <a:noFill/>
        </p:spPr>
        <p:txBody>
          <a:bodyPr wrap="square" rtlCol="0">
            <a:spAutoFit/>
          </a:bodyPr>
          <a:lstStyle/>
          <a:p>
            <a:r>
              <a:rPr lang="ru-RU" sz="1600" b="1" u="sng" dirty="0" smtClean="0">
                <a:solidFill>
                  <a:srgbClr val="361D16"/>
                </a:solidFill>
                <a:latin typeface="Georgia" pitchFamily="18" charset="0"/>
              </a:rPr>
              <a:t> </a:t>
            </a:r>
            <a:endParaRPr lang="ru-RU" sz="1600" b="1" dirty="0">
              <a:solidFill>
                <a:srgbClr val="361D16"/>
              </a:solidFill>
              <a:latin typeface="Georgia" pitchFamily="18" charset="0"/>
            </a:endParaRPr>
          </a:p>
        </p:txBody>
      </p:sp>
      <p:sp>
        <p:nvSpPr>
          <p:cNvPr id="27652" name="AutoShape 4" descr="data:image/jpeg;base64,/9j/4AAQSkZJRgABAQAAAQABAAD/2wCEAAkGBhQSERUTEhQWFRQWGBoaGBUXGB0fGxkeHCAcHR4eGh4eHCYgHB0kGhwfHy8gJCcqLCwsIB8xNTAqNSYrLSkBCQoKDgwOGg8PGiwkHyUsLCwpLCwsKiwqLCwsLCwsLDQsLzUsLCwsLCwsLCwsLCwsLCwsLCwsLCwsKSwsLCwsLP/AABEIAKYBLwMBIgACEQEDEQH/xAAcAAACAwEBAQEAAAAAAAAAAAAFBgMEBwACAQj/xABHEAACAQIEBAQDBgMGBQEIAwABAhEDIQAEEjEFBkFREyJhcQcygRQjQpGhsVJiwRVyktHh8DNDgqLxJBZTc4OzwtLTNFRj/8QAGgEAAgMBAQAAAAAAAAAAAAAAAwQBAgUABv/EADMRAAICAQMCAwYFBAMBAAAAAAECAAMRBBIhMUETIlEFMmFxgZEUQqGx8CPB0eEVUpIz/9oADAMBAAIRAxEAPwDFiwGI2MjHwYmSlKE9iAR6Hb9cRJnvIC5J/CpP6Yq4sUK2lWEGWEf7+mIMdOnLg7x7Oit4NQMCwoor3/EJkd56/UYC06c7df1wZXgvh+bMDSoglSTqiYNgN/SRiDjOTLKpPSWKfBEqZcVDWUVJKmmQdVhKsLAEH3/ywEp0yjX32jD/AJGrlGYBQo8oceUAXYDTEm4PyiZj3OC/DOXKRZqjUVPiK7kgeaGjSrC6lSRqmJ8wHTADeKxk5jHgbgDkTMMtwh3NgQO56YL/AGAqgpyrb3IF/bf98W+J5seI9gqqSLREC3S2w/8AOI6GshjpYmLeZQt9tzLN7dMW3s3IiuOYHdW1lNyDG5OPtWiacagJsf8ALF2hn6NNS0feDcnck7/+MCs3m9b6zvtt7/54IMkyIwUa7sgFh6xP1v1v/s4u0nC0zTqmmwmQzhY9vQzO+BvBqNRVVxTJUzc9hf5Zm4IvcRGPeeRPFAY2IBlSDAJItaCYB3GF2U5x2ha85yI15viTNUJUeHKswqM8Qs3K9AoVjB6AdwDhZ4nm1D+V1qIR5it1kzIG2odzG+KFXKIX0Ud3aEsNUmwmPe/TDE3w2rEHVUoINOoBdZJPVSCoKkbdelsdXUo7wtpc8GDavHKerUHIOkKY9o3i9gN+uLqZd3hkUktcBlud97dTN8WOH8jpRrA1W8RNIjSCDrkaljewkahe+wjGh0KFLwBKstMWVQRME9Bv6zgN+U9xSZVV3e8Zlz8iZyq2paWnWBtpi1ramUxBG+J838Js0kQy1ZG6x5YjfU4PXpIt7Y1PhfDKBLGkZB3BPU9TgrTpgGAse4/af3xmP7TuQ4C4+cYGnQiY5T5AzaCoVoMbwqswi9gfKSX67ACDJPdYzXL2aLRUUiJN5CjrZYEdOg3GP0UVAJN4HYftOIs7ladQA1UVtOxaJE7wenTYzitfthg3nUH5SDpV7TCOB8j5jNQlNUGkkvXNQ6QDAC6QLmxNgSesDDzl/g/TZR4+aqMBsKaqiie2rVPvgTl+Y/7PzeZSlRJypcsVFiuw1LNouFK7fLcdW7h3PmVrbOVj/wB4NP72xrX3W8Mo4gkRRweso0/g9kQI8WtPfxFn/wClH6Yr5j4MUCD4WZqhosW8Nv0Cof1w3UOI03+Rg1plYP7HHts0kTqEf7/LCg1NoPWF8JT2mVZ/4VZnLtrp6cyo3VSUf/Cf6MT6YA8Ky61M1VNVSoCPABnSwKqL7kgkjv8AljWOKc8ZSj81dSV/Ah1uT2hZj6xjNqnFjmM1WqpSjxTsAZUSouQYJOkE2Fyfq8ltjoxYY+PSC2KGAEtDLBUYeJ1ET036W74+VM8E0loaAD5QAWg39CYEYqZ9ytoIn9cWOXOErnXYVAFVNMsIDEQxgmbCEP5gCLkDUBhuc8CMu3h8IOTDmX+IVBoUUa0+ydP/AJmJszzllxdxVQT+IHf6MR9MT5qhw3J+XwQ1QCCdyN/xGTPoSRti9wzNU6yh1yYFK/nqOAGHcCPaCBG+Bm2kebBnDTXbcnEW89z1QFJjRZmqAEIpV9za8iIG+/TGdFWJ1GSSbk7k/wBTjas1w7IuwV8tTJI1a6YDQJ66j1tHe8elatyHkaobw9SGNUebV7BTdfoDglWqqHqIKzS24zMoyWb8MtIJBHQ9Rt9METmFInVMjBbjvw1zFCWpHxlHQDz7TaLMY6WbsDhOnDeEt5UyadVZp8gjiFHzCj8Q/TEZzCnqMUCMedOJFIlj7Qc9hK4JxaySEkiCVYFSegO4/XFnj/FxmKpZE8On+BOwFpPr7WFhiilYiwYgHeCfzjrgnUTPktGkpDAyGAJF4FgbRBOqfbHilQn6Yn0hnLhlWb3MXI8wHf8A1x4Ckkx063j9sTiRLQRmUEkEGYFp7XAjDByRlHeqVF1iWk2X1iYJkxt198LGXAY+cA+oBnDjwzjKUXFQMSxQh6bDc/yMZsQAYYG83NsDszCKAeDDo+GyVm1VM03ikzqRVtAgeUMTYevTfBvhfw/qoCHzbqpYA+EvzgdCCCAZ94xY5a5lp1XTL04BZdUIFA0xeCI9jaR+uCfMPMgywoKQharUddLRsqtsOpDFRhKwuSF/xDqFAlvK8t5ZW8tAEgfMwluv8X9IGMh5k5bbK5irSp05BbUkKT5GuBqiFAYRAM2nbDu+eeI1sZ3EmPqJj9MUHpl9UnYxPXCP4vwm65jqaQ2DJ4iNwvlBnGqs5pmb0wssR3UzpBnodsGl5Jy9NNemq8MrBiyyB2ZZVSPaT+2GfKcMpWLBrH5YkHsTe/r/AKTj7xCg1TyyQgtbr07f0EbCMT/yrlgFAx8pH4BM45gj+06LE0k+WwACkACRYCBAien1wC49y+G0/Z6QVp8xWVER2NiSTv8Ay+uHNMpChYCgdhExj3R4b7T74K3tJ27CSmhVeSTEPgPBa9PM0m0AibksABMg3P4h0tE29tL4Zwg6d1AkAhWgRMyFHlMm0fWcS0uDoANZB9r/ANJxGE0t5WIjYj+h7Ysmvb3SBKWaVTyMw5qoUT5mC7nSTvO5gdfzwA4hzPl7gKzeaJVSCVtfzCOsWuOmPFegTYgETud2npqM37SN8AeIcQy4ijemEaTJ+8U9o6dCDbDiWeIODFHr2HmOmUz9GrIpvoYi2xI6Tq9za4m/viyQ9IfN4gH8UbWsDMgx1PbGb5LjANdmDNUcgAO7RefQDUIjoMaHkHepTIq0XLAAXWFbtBMKfWLftgVtCOMWDM5WIPlnPx4aQVDG8EWHvJJIHuT7Thb4zzwlNZLS4toU6iJ6A2AHqcMtbg71EZaiKEcDUpextBBgbfW9sIea+Eza3AzFNKZLaFCsQgmRNxqIWRvvfCK6XS1edzj5xjxmC4xKDZqm6F1QOTbWZIM/wqDO3VgZ3EYvZGrT8JIpU6jBdLeMSjKSDqF41KCfLMx32ivT+FebRlNKpRYAzdmQmL7FSP8Au74vZvhuaQqXyrMsXNJdZJj8XhkwPXtvfBLSHA2NkduYzS6MvPB7yTO80FF1qaSupAWmh1A99YmAABvvMd8GOWeNrn/unpKXWHdiilNIbpPodAB3mZ3hA4znFJPhqVb8QOqQe0EWP1wIGXiNZIsI1QLybwTcYNTpg2MmDvsVEwBNi49wjIZbRqyuXUuHuKQny6ZsgBk6t+kYVTTyQbXSqsjTAJQwNzHmWO2/fAHlumkVmcg3RQ3+I2MnE9XOAMYuvrGB2Oy2NUCcCVqrDIHhTijAeHqqsUckMaYAJXeUaSAekQepkRGAeaankM2tTLVH8AjzJUjVp6qxEAkbg2Nt9zjQeR+XKVTK+JXpJU1uSgdQdIFrT3Oq/tgpxTkLKV6T0/ApoWBioigMh6MD79NiLHE1OqHHbuMCUtBfvz2mecY4Ouc+/wAvVXz7zOkn3UEqe8gD1wVyeZenkjQq0qmqNOtR4wk/jAUkCCAYJGEJchVytVlWo6VkZldEI3W0wT5gRcWNoOCVLnXM0gurwqw9tLW7wSs/TDz6NWUAdIMa1+jjMbMpx2k9EDMs9OpHm1KVIjYgm1+w/TFDiHHqVVdNCk5rAjRUQSVMiTqBmCB6z1OK2V5/dwYyzW7VQf6LitxHnyoLGg8fzVAB+gOAf8fg7hDr7RA/L+sd6ecPgAVYDlPMuwncmIie7AWvjF+O8SSrmKtRLKzSOhNgCxHQs0tHrgvxLmOrVplVdaandEBkg7guf6AT1x44MRo0SA3QTcj29PTBqqPABPWKWWeO2OkXNePoq98H+I0nA8yhwNjEEezKNvcYG/2gwmJnvYn+oODq+ekCybTzBtWkVYq1ipII9Rj0tLvg1m+HGtmCqhtWphCrqZgGOkhVv8sCTAtg3wv4fvUc6yKaqfvNTKaq/wDyybSNjBxxsVRljIWst0irlcuGPmbSvcjf0F9/acNvBeQBVAqEuF9jq6/h0gx64dOH8MymWlQCGePMDV8Q2t5iBqB3CoAu+PNbNVVA0aaSTMq2snpDeICTtcQAP1xn3a78qcfGO1aXPLf6lbL8kZSmCaulgIBFViumbrK6Y1m/VfrgRxrlWgpBQ6dUtppkMI2EQoWCZsJNiZ6YNcS4kBTUNU1RcC6nUeukHSsDvPbAyg01KbMPJNz1j2/XCYucnO6OClAORA+SzL8LrGtTCO+gqVdSDBg9CN4F/wDPBTh3GV4pWFSqqpUorNKiCYOppepP4mEDyxbe+Cz8qPnIdRaYE7e5749c2cE4Vl3D03NHNJB8PKvLhgJ+Qkog9CFF/XD1R8ZcH3vWIWYrIPb0luhRHf8AP64tUqIwjJ8QxvWy14GpqVWJPcIVIE7xOC+R53yrrM1FPVWKSP1XCL6CwHlY4usU9GjLTpgY+sAMCaXH6BsHJJ2AAYk+gRmJ+mGDJ8Dr1l1IhUf/AOivT/7XUH9MD/DEdj9jL+P3zKdsdTq6ZvGIuNcPzmXDN4KtTUEtUDCFjuIBP09Por5TmOvVLBKSuFuYMQP+pr/Qfvi40rHtIOpX1mhPmQ4GkAWvsduuA+YYl9v0/phfpc01UaGo6Y6SQR2DCOtsEMvzhRuStTVvHlg9YDFh36xjn03fGJCXjtD1VkGXfxTpQLLuegBk/pI9yMZrW4e3Fc35VhiIQPEJTXbVFxEydzLQOgwT5h4rXzo8FaTrSQ62VVZ2cfhkKI0jeNpiTYY8ckcXXK55FrRTFZDTBNoMqUJmAASsQBAJGNHTr4SlyMnHEXuXeOuBHrlrkrK8OUMqh6xgGsw80/yC+hfa8bk4YKWYL/KCo7mJ/qPriOhlwbMfMO+ClHLRhFLXuJJg8BZ5pZTrv74hrcJJJO8mb9PScFKa4ndhi50wYYMqbIJy/DNO8GLARtiDiHDwRIscFDm1MgEW6TgbmOILqCEMJMAxb69R+WAvTWBzLq0FZqlTqjTXpBhEBjuPZvmHuDjNeeuTvso8WmuuixHn/EhOwfuCYAbboYMTreYyDMp0j3JmIH0jAri2do/ZqvjR4fhsrgkeaZUAX3ZrL6xg2kvsrfaeR2lLFDCYxw/hhVNbtpVySD3i3tuDi/opBQdcyd7A7Encn9sdVqgZWgpIkKZAMiSSTf3n88UtQsCBv03vg9h3OSfWMVKQgAmp8H54ytKjSR9dNANIZlgCI+YAkidW66hYyRtg9xDmfK0aArvXpik3yuG1a+sJpksY6DCbwfhVFMstSpTRocaTUUEL851AEQPMQJ6E+uPHGuJ02qZctSplAXZ6i01MEMBAaLeQyRIk+2KnbjODBYOesS+aOY8vm8y9daLKGgSSCXgRqaDAMACJO2+JuA8hPmzqU+FTIDLN2YGCPRJBkTqJF9JETN8Tc5RrVmaiEiIDKAsiIAYDeD13w7cL4gtXL66fmVxUcAxcknykQYZZCGCCNPaJabUkVKUGIFad1mGMF5P4Z5VCC7zG7tUYQZ2lTT6T+H/W0eQuHshJDMFmGFSoQf7v33TqDF8JY4h9qzEZmq6rcsdzYWCggxeB+eG3K5+nlvBpUq4NNpBDsNQksZUiBdrR6iMKNdcO81LNDWg45PfjifanwuydSPCY3mStQyO0BmcH8sCsz8ISrEJV1gC6N09dY0k/RD64Of2HSoO1ctq1ksdekKknV5dI/MHfFj+18wVWrlilRIYFSY1QY8j9DY9Y2xy6qwHrBfg0b3P14iHmOXsxQvd0H1j69PqBgZXydGobqUffoCf3DfrjW+F8Yo5qnYH7sEGlfxVJMWaZj1BHrhY5m5PplgKEAtB8MaYYxJlCNKNEt5QAYPUXItmT6QLVsh2sIJyPFzrqGmyBakSGEDcG2hhpMzYEe14wX+2M2nxqdOoJBgqRpsFAGlhaB+KcUcxyudXjZV1qKd1WCD7jb8vyxbynEKvlRhABusAR+g/XFNRQyYMtTqFbtOzOfcVoBUOg0CAAqr/LBPlj3OKb6vECDyiLabielib3ti7meBuW8QrpBIHiNIA7gD8R+mDOXoKPIuWNd1uxOlKdM2+eoxiV3OgMRO3dda8cmFNo7QDVSgJWvVCEEyGBSIEncb/n9cEaHDRmFU5Nk8NQVavUmSxiCqnTdQSJgTPQASeThOTSuM4yqMxpLOtOoai3GlrAXsd7YH5XmChSL1MtSSjli6oaiUmC1GI2BA0pcxtvYgGcSCOqjmALnoTD75BnQo1SVZdE02KMpO+koBHe+EzLcqZOilajmWCVKkqjEMNPXUNQAk9wSOl8PWW4qlQ6QwB2mVBBOwMMIci40yetsL6ct5WpnHFek0t5lL1gyuNn0+cuxDd4jpaMTVc6giU2qxzMjq8BIYrHmGq4FmCzJBGwMTJwQ5P5Eq5+qVSadJD95WIkL1gCRqc9ptuekvPGuHU8jTq1TUmlLN4YjTJMqiwZa0CDAw55LJGjkQlL/iMod2T8TuAzsO5PT0AHpjSTVHw92Iv4K5xmUsjw3KcLp/cUQ9XY1GZfEba7PHlEnYAAdsXuH86GrSZhRIqgHQmqVYxaW0jSJ9Pzwh8YPiI9OoWdmlRLN1k3JNu/+4xW4Zl69GmtN6wgCAGgn87aR/eJtvjOfU2MCwOD6GOjTqOOvxhLm37XXhs1qVEkjwpFNf5tzqb+YxAsIuS3cG4Fk8tQR0CEBYNcBSzAi7M25DECYkC2wFg9GnXpkC+rsNr7CJINsVOIxRzi0KBcM92oq3lLsAYALBUuGJInfrilVtv5iDB2BegGIcz/AChl61Q1Ci6d2MkKbfMYMbdffArMcCy1RGFNaZUCPEUTt3M395n1nFXgvOZoI61PFLli24cL/EA2lSIPQgkfWMS8P4v9pqmlQSFcFqj/AImj+EkRJ2/PBGdvSBKbecxTy2dfL1g9Oq6OhYKw8wCgwwEg+VrdOx9mCt8QatamBXpoybyADA9QwNhMFu/QYNcP+HlKppLo9NTLRqksb/MZIG/afXcYUuN8uvlq6KCCGHzCdPaLwSQLk7GYwXG9cNmcj5OcRnyPGKTMkMTrYAT3MQPT6bYd0yk04DONQ/3HvjFUpKgkNcMSFEabDUQgAkGDMmD6YI0ubGRS1IskghtJuAenUex3GFwgrblciNGvxB5Y1ZjnGh4jKazSNSairqJWx0kyO9yR+2JONcaq0qNQqWQhSqrfcrCkTO5IvPthG4XkhXjw6jEhhqpkSu8wQRfVtHvh+5rzevLIpiXrKttvIzMY/wAG2KlV5OcEc457ShpG9QO8V8tTPhAADSIOs/MRFxJvc9d7Y80sy4cECA1xqvH+t/8AziUZhoAAGiSRtIudXvBviKvTao6rTEBROqdh6kbf7F8Z6kmazcEgiXMtx1gChJcjYhip+t/1xVztQ1Boej4qkghT5ixA6KZmBPrvitm8saLI2tT1NjBm36EYduAcYy7hUU3K2HX1B7HeR9dsMVAls5gb7FqUFAPtER0yw8py1NWFtMGx62A3np0xdyGWQqUQL1lbD98OfHMtQanUFQKqHzM1lPlgzNr2A/TClk8kXBq0aJZU2dW0t5bmZswGxtP6462s5wCTBrqQeoxLlHOV8rTgBgsiPkZSdjcgxa+/0ww8ucwNXdqdSJCB1IsSJggja0qbd9sLuV48qBiymIM0yBBkf3iSAfTEXKmcC5qh/Mz02/6wSP8AvAGIrsIsAycQzU7qWJTBHOY9cS4RTr0npVVDJUUqw9D2O4PUHvjE8tnTwjNVctV1MgYTE+YESlRRa+kwYg2ImwxvxA72/XGNfGV8vUzFI03U1lUpVQXgfMuo7BgSfLv5p7Y39OMkoRkGYlnTI6iQcR5co51fHy1QSdzuCf5gBKt3kCPXfEfAa1fILU8TLtVViD4iNIGkEASJEX7dThKo0KlIirSqmmT1DEG3QwL+xtg5leesynmq06dYC2sEK/8AiWYPppGCWaLjHaFT2g3RxmMGV5toVq7q6aVYAzVIgEWIAawBEHvv6Ytcb4tTy4H2d1FVGtRUSDN2UoDbvNsAj8R6JH3lKsPcpU/V8ex8RcutwK0+iUh+0YVOhbORDjXVjsYe5cXMPXfN110ShULGnUOlje3c3OLPNPM9GhTVqpJlpCrGtrbJIEgapLG3TcjCdmfiVNqFI6j+J2Av6hNx9Rhd4o9aq3iV2DE7AGyjsoFgP9mcETRMTuaAv1niHgfCecnxWpTqGpSIpE9i0n3giR6G2HDg/wAS3EfaqFOuqxNRKYVx2LfgMnp5Z74SXyoDBQQ0xcdP6frhx4Fy5UpyaFZXFUbGjK1F6BpeYBm24M/Vy5gBhopWCTxGpOM5jPgHJhXLSrvU+SkBuogCS09J9dhizx+otNBlK9Z3q1oYEeGiKQxOp2aPKXBu0k+mCvCeTkoMtVqteq4Hl1VGCp6JTXZZ6GfribjPBXzDKQtIKDMuAxPq0rEEH5REbknGE9ylsDpHfdGesTeK1aRaj45yzXiu2S1AwBYVGnwtyLG46Rifi1AVGp0RTr1csqzlaNKtQWkQgAbxanzBpO0kxJBN4l4twwtVYVjSZCAwRGYUiGjSPLpvAJN4Nr7Yu8L5Yy1KoGNNA9OHTzVNpsXGrSxnaB0xPiovWQjM/aEeAcGeijeIKSlxqo5c1GammgblmLEmCJgwMBeM8YpZ+io/4NWlUlgROgCZKtOkgkCDbY2wX4vx4pUpt4gNNSwdAwYOrATqm8iDBm09RjPubeNZZab0cqfDZiusKhAgRAZ2ae50rYExffFqR4x8su39MZMq81c1tVrFZDU6UqhHUmJJO3ptuPTBzlj4oDwfs+ZbwmVNFOvBIiIAqabgjo4ERvBElW4LytmMxall6rWt90wT/GRpGGThnwXzziaxy9AEXBYu4+iCP+/G6aK/CFbHiZwsbduEJ55Pu/EVdS3PiUzrpn1LISAfeMCqGbSog1sTvqLWJO0Wj98EaXwooZV9b8SqU6o//rpocAkDfWW3wYXJZZJZ829aYE1cvT1H11J4dQjuWOMhtEijCNNKrUuxwVz8oIocQKAUaNZ1XppZoHZZBgSJ3vbFTjGROlayEalZSG/ECCLTueu8iT74ZhyrlMwysmYYxD6FBVPTUG1EGYtINvQ4+Vvhq+ltNZGa+kPqAEyRBg7C22BjSspDDmT4ynKtxEnhefWn92WloIGmCAJBuJ3BuQNtu8kKeSRmBpVdFQAtqC/KwtFj6RifNci1qYL5gU1AkzTKgAjb7xzT6dIOKeQ4fWJeoaT1VeSGpkkEGCL02ZSLdyNrHBHQjJAMGuDxmE8pzRnabBGCsaulRWUGx7MJgNHsD0nAPinF6lR5zCpUQNp1hjqA7RI8pv5YjvOGngOUzCMagSoIgSVjobRG8RJgRijxjMOXJdU3JJKAHcm8C0dL9O98BJxyBCVjzYJEF5MmroUVGXwp1KwQAr+GAVgevl+tsEclxT7IPDqIKuXdyQV0hkeIkWgqQBvGKObpGsDpUEwQDcAE+ovivm8v4WnxakMB5QxNxFyq3J69JwPPidft3jBrA4jI/MirP2ekQbnWzLI76FUR3uSSMWOOcapsmVYDQgYsQxupUFY9d/1wl5TmLLUtTa2IBJHlidpAMEiSJ8wjbbEeY+JFJ6g+70U0UqgjUfMfMzGRJsIAAAvuTOJ/CthsDtKCytGUw/UzqlRLBUJ26D8x6z+eCg4mBCCiqgbNMpPQkCCTY7m469MJ2e58ytQwoqA9WFJTP/T4+3+uI6PMiBSAToaNCFQl53JDNpsJvgI0VgGcRyzU0v8A3jVW4pSOg1CARqUj1Nwfa5H5YGUUcVNVNymqxKkjT1EidX0wNpcyKNSVNMA/LUgkHex3Md46/mQynFqDKFpjUI+ZGJPe4sw+oxHhPWOBBBUduT5fnzDvCM0df/qmLgDysxJpjuSDZTHUjvfDBmuaaVAaaar5ZgpGm8kxE2ubxGEvxgwszHsjA/5AwO0xi5k6qAS1NWJtDsQIP1/dfriFsZeOkJbp0cZB+QkVfiTZiqXKqpO9pFrX3lvf07Yj4s33bgtFQCVvBtcFSLzN/THvxAGaoigLMKo8ypIvfcye8b2x68FWDTdjI1Hfbp2Ht64XsO1t3xjFG9kweOMSXIcH43Uyzq+YFJSLCq48YgdNaqSgI6lp9sJP/snmfCaqiB1SdQR1LAXltIMsPUA40+jxUZnI5ilQbVWSkCwm8tMgdwSpH1wO5Zz+WppVFUjXBCoVmSe47zj0B1xrAbbnPpPPHT5yM9JmuSy1WpHhgvJgJM6p6QbQe+HHg3IHiKGqsWVjEUwfCFptpKs4sRqDKs9W3xXyOVjO1YDKlWgzLMj/AJlOnUZYuDoNQyI6nDZzNxxqNEOhAmVTSbaYF4ixFwBtH6Gv1ZwNvGR9ZGn0hsfb8cSWjytk8u10RQQIY+GpvPZQ8COrHfE1FsqZEqRsrh30sYkyoaLeh2/XKXzlbM1AqBqjsf8AySTYDGjcByVXL5dUqaX03Hh+vm2gSQTvuYGM97HUZJmlbpKa+Acn7D+8v1uF5KvSvSRmkeT7t3XcT59fQz+WKWZ+FuSqGy1EnrTIUr1+UyhB2sn7YH5TKVHrVszXpMslfD8QLOkARCgFlM7gnqMeOPc31sqqGm4FyKlJoMSJEqdiCOnfFfFs90E59ZX8IjHy/rErlbw2Vkq0FdR5hU0DWJ/msSLbTbp2xeznMH2EKmRcU1qhvEcszEGwEKxJRgJOxmbbWsoMspIRqoBJGvSvyFeqiL64tNxcaTbHcINSnUqVkpGvTCw5BQuBZrU3ILbdAdsPl0sJ25MztrpgmNnI+Wq01avUzNfNUyuw1GWaCNKs0iJnVYX2sMOJQMDVgqUQhQ4gLO+rebDfaB9cZBlfiUlAkUlqlS2rUWmD3CHyxeNIIHpgrlPi2Wl28WQTGhUhv7wKmD6gnCbaO123CXFqjvLvMPGmetU8DMK6kEBVDL5LTfZjquHBvO0RgbQz1VtOs2AgAm3vA998UuP/ABFp1o+4KQPIoAEXN+l7m4N9ox94JxFatOQL9u3+zOKXaVlHKxnTXDoSJbztNhvf+7/v+mHjkbgWVh+IOgNZiASbinoUL5B0LAaid7xhKzuZJQgDpgl8PeLlqdfLvILEOvqANLhfUDzfn2xNANOcekJeVtXnqI0Z3n+WZUVwADogCTB/FIOkR6E2/IBm+c69VtKVTSJ/CsGfWY39IA/XAbP8NbxCDVW3Ym+1oIsMS5NQrTpo1SPl1rq0neVBG+FrNXu4z9o/RogAbUA46A85/tPtLidXW3mBN/PpmT7jr6ntjxSBqXIa9oi4LE2YmBE9b4izuZqFrza7E2G/0HsB62GD+V4Vl6isGYrmFiAzFQRAnSrCZnob++K4Yck/rFbfaB5VEH2xPvCuGV1Kss1bEEAobHcrDAhh6ftgmnGa6VFUUmIUS4PzR01TABtgFWzyZdDTLBmI8qSpaJDEsVECALSJk3xFS5resngvN28rsxgTtsJifWMXR3X3TEWtUn+oBC2Y5mc1Jy5qKN9J3uQSOg09gRO+04oUUpZ5zTzmVpVp3qBQlZIMDzghiJItc3O84D0uJawEZQF1zMyTExBO359ffF9MsQuumiQbalc39D5v3wT8VbW2SMzQpoouqwpXPbPaQ8c+HOZpJ4nDs5mKiRIomqwcjeabIQr22WFPadsJ1DmLNKv/APNr73DOzQe0PP8ApjQqHMNVKb0mK09CFlLTuCG0gmYlZixHtM4XuK0ctm8/QDwlSsSMwFIXU6xpYRZS7BkJm+lTuTjY0+srKFmXMytTobaX2kxZr84Z4eU5l9psF/8AwwKFfUSWJZ3O27MfXvPYfljRafw5ooKgqg1QTKMSQyiLLKkCQZMxfbFfgNGlQrmgi1KakhmaGciB1OmQpiL2698Itq1bO0ZP2hq6DjJPH6wDw3kGrVYNmD4SdVF6g9NIEC3rbqLEYfOC8uZTLKFSkNe3iOsuZ9SP2AGPeezsJpysFiTIWNUXvG/a+Br8wVkpFDUDNIWAh1A+5AFttu2E3tts4PH6Q6UKeVhbiGRoPUFGtSVlaYBQWPcNuDB3EYWl+G1JqjIz1UpraRpE7HqDNiJ2E4YaVFSlLMMxWAfMSRpv/CbCSI6frGLWTzYquRMwJ3sfUWnAFtavgEiXasFegPrFDM/D/L06ZWiKj1WYBHquF0XgtCgawN4I+t72z8J6LJIrVRUj5oTTP92AwHpq+uHFuDB4ZSg9QLn6z++PWVzIpSrk/wAsCZ9+mCjU25wT9Yua0xxMkzK1eHVTRzCLWWJQxBZe6tHTqrCQeu0kMpzNRYT4MCN9VrfTf0wR+KfEaVRMuEZWbW7AiDAgAienmi3p6Yz+nUZHEE6TYwY+v0xuaWxWANgzErQw904jRmuakI+7ojV3ZjH5C5/MY+8qcT1Z2i2ZAbL6iKix5ACrQY3MNBvOAfgD1xd4eGnSgHfa9r/XD1lNKqWIGMQC2WMQATN3yPFzVQFKSosDShEsFPyzBAUwPlGqBF8WlzpG4A9NMfs39DjEVzbvGpmOwiTFtgB0jsNsXqfH6tIDwarrG41Eqe8qZWJ9OuPOGxszW8DjM0bmqh9oVTSgZmlL0la61BEOgP4lZNSkbiQYsDhXzaJnsoCjQpUkFxdWG6tGzg2bvEjqAW5b4rUz/gqUKOtRXZwIXTTIJKyZ8w8mnpq7YUOZq1XhnFqwRQ1CvFXwhYENZiJsHDgz0IifR5K/HXHcRYWnTvuEVUr1snWkeV1/UH9wcPXKfMX2wVEzI0kaSpV2SZmQPNuCAZ9dsTAZbiCDqQP+G1qif/d9QWB7YX85yDVQnwHkfwtYx6kSPzC4DbUw4YYPrNJdRVf1OIycf5q+zVFAGpXBNzJUiBBI6xexG/53eH8FQFqhrszV4ZiQum3y6BEgAGPmOMyzfL+b1S1JmI6qQ23sTbBDJcX4igColS1r0z+8YA1fHlI+Mua1x5TJa6oWlBbooN8MvLtanRroxUeHUim/ZZ+Uz/eifc4VqWUi157AYu0M0KYioJB/DuT3/TAEs2MMGdZXuU5Ev/E/kKhlwMzQ0UgzANQJAkn8VJSbx+JBaLiIMoz5xFHykDvP+xibi+XbxdblmZ7hnJZ46AsZJj1xofwmq5QqUfL0/taklKpXUXXfylp0su0LuIPfHo6bGSvcvM8+9eW2mIHDuVM3ndLUsu2g7Oy6U+jt8w/uzh75f+GFegpNR0YsP+GqtY2/GYn/AA41VB1YyceXzVNfmqIPQsBhW202ggiFRdhyJnq8pVyYFI/UiP1OKPFOQM6CvgtTQghg4qspBBkR92eu+NQpcSok+WrTPs6n+uLOgOOjD0OFKaFrYMefnGLL2dcDiZnV5ezNZIzCotQCBVovKn+8jKNJ9VBH8owGocAzOWDFgzyZOldQEQBqJPlMdwPbGt1chpkg/n0wqZ/4gZWlZ9ZZSRZbg/RpGGH0tVmSPLmDTWXIAh5HpEihmS9TxQBGkwWi0eo6zt7DFuvxGiV+9CsW8sMxYgR0BMCTbV0wRrcbyeZJ8OkHZv4lgn3KwxPuTvgjm+RqNUUiylTTWBoYE9LNqW8H+bCx0FnbkfAww1dY68GBaGUphRopks8y4VmCAWACreTG59I3xQ4lw/Q0ODeCCtiZG20SN4N8Fc7lUo1jR8dkcLPly76YItqdC4t9MQZbhi1w3h5rK1iVMEvU1T+H/lSBPv7YWOjvHaGF9DsC54zKFPg2qHs95kbg/X9sEEarJRVQ+Vp0hVAAF9Wnqfe/bF7hPI9ddfi1UAYf8o1GI63100G4x2byio3heDmKrNEuCKamLgN5pYGwgWvfrii6S/OG6do7qvaGnb3Mf+eYFSi1cgIpNQn7un5dZi/yiPKN5mB1jC78QeWqmVr0A9QGpVpHVpPyVFcsI2MeZQDAkyR2DRxXg/FnptUFRKFNtqVBnRm3gO5UOT/eaNrAXwk1OUcwzk0aNR4MGoFszdb9b7TJ2Jgm2xRo/DUksMzFu1hswvaaZy9xc5vK03/5gEVJ6OsapG9z5h6MMV+I5KormpoVl0xu0T2hSDhd5T4qKb+DXPhVWgpUJgVNgB0E6W2I6noROg1My1M/IGIBtr0n9jjF1CbLPSN0vxngwRkEDkD7OqN/Eymf8Rviw3CfMZ0EgiJH13memL39sA28NvEI+WRYfuffTgZm+JDUQaczaAf226kCcDIKDk5l/fbCjHyl/NKWQrUWQ0A9ViZnEOWo0qanwlAFxsYnuepjtOO4dmqlVoKEbWvt64+1c6hLeE6tBMg7np+4xXdnlpxRh5QZD/ZpEeFXekCZhdLL9FeQPpB9ceamWcgU6tVWLHyFVCsTckFb9OoPT1xNmc5oTSo1ObmJEepnbFlstTamChswkd5/oZwYVEjnpB+Ng8RC5q5bd8u4USy+Ze5v+8SMZtRrmIO28/vH0nGvcz8bUU61Bn01zTIXp84IDTsIgzHa24wl8vcjZjPyaCpopCSzEqHMzpSxlveAI3GNDSKyrtb14gNRZ4jb5EuXMAkbgYIcJISpMdxO8dZ9pEfXH37O9MGnVRkqKTIbcdgRfsTY3nFnJOB++C63Vkhq+3SE0mmGQ/eEMxQpOAYgkTYgEz17ERiPL8FDNGokDe1xHT0wM4jX1Pq6k4nqcXdKACyalTVTSB5iSR8oF2ILHawLqN7DMoodyApj91yoDuE1vgRpZPLNWrutOQCxNgo/Co9TMxuS0dsZFzzzt9uzCuFCUqQK05A1kEiSx3ExZenuTjS+UOTKhpU6nE6jV6qj7ujUIdaIPef+JUi2ozGwPUsx4TRX5aVMdoRf6DG9Uy0dBk+swmy8/Nn9pLPkN+hDeYevpgtw7nbPU4WBmF2iopJHsywf8U439UC7AD2tj4znufzwWzVeJ7wlFp29Jjyc/Hetk6oPdDqH/cABiNPiNlVJDCuDO2mmCPQ6TfGxMx7nC5zVUzCIrZemlXzeZWBJjoV8w62I9sLE1seVhgHHQzN+H/8AqE1rUZu6iAQezRJn6YkqZVUEsQp6T8x9gfMx9AMLHBuDtWqhKaAtvJ6Dux6D/fXG5csfDzL0VWG11iAWfYD0Qb/XGdbowjcN9O8fTWEryPrM/p8tV8yyLemoExpJqGf4hZaf/WwP8pw18vcjUqLqxceIreVixdw0ESD5aan0Cnrc4Z+J0/swH3gpopk2EEf5/rhfHMK5mrFJVikZ8R7sCbeRZ9PmJtg4vKIFHA9IJNO1xNh6dzCf2On4hR0rVWW4ao76WntfTY+lumPuV4PRpE2VQTIXQihR/CPLtN/XCjzJls5o1JXaqetNRp/KGuBaxwC4BwermXcVGNLRp1ArLGZ2mI23v7YD4gPKjp8Y7Xoq9hLWfYf5xNPOTRqkhKLIVhgUBI9gFjEFLhtDWFWk9Eo2lGpk0xtuFQgaBMDUN4thbyPKlOmxL1nYwQJIVQYMEgElo33GA+X5yr5Z/DZvEVTBVzq/I7jFxaGxIXQK+RU2T8RiPdTNZpNdMFq1MLZamgVammDKNIUj0YCe4wj8V5fqZit5KJenqLXdFUMblXBHiBrbFWEbSMO/DuOLmqBaiSpiCBGpT0uQRHqR/oP5n4XTZT4glWVUzBIEMpsr/wDxEaGUx+mDgqWBYcTMsrevKtwfSeOVeUFoPqdlFdpApi0D+RSdR8sS3Xe3R0Xhqkka32FtJETazAX9pkYSuSuVHyVR2YS+jQp1DadRbcaugAtEHDpT4ixUBqbgkb+WP0c9OuGXcDhDxABc8mQZfguiw0reYQWH6b9fe+LQouPxYlpIQACST3PXEirgBtaW8NZQr5MtBO4nqdz/ANWKn9ltqDsQ2nYaY/br6/6QbjHeHiDYxnbAID4jlGciCdG5UlhcfKQQZkb7jC8eKoQdIOkyABad/MCOx3Nv6lzz9B2psqGGIIBOwnCz/wCz9RSZAaQYjp5Y9CO9vTbEBiDJKjEB848urXpj7sn+YgHeTpMHa5KkEMDbVcyrZPimcynkOplFlp5lYIM2FOuQJudOlr2spF8OzZquE0ikGKqEYxGkgiIuJJOk/wCePvMPFatPKGslPU5JDKF1X+WwkEaXAY+VrA7TIZ8NLuDK7zWOIvUviDRkeNSqUmT0DATaxB7HaAYxdyfF6EhXqCT5oc6WPr3j6YyM5dZOmVP8piPyx8+yVCQEqVCxsFGokn0AN/aMCf2P6CEXWzcc7xam6FQ3lj/lkg/mBO1uk7YHZPMUAxaorUj6gAGOs3ge8YR+D8BzpYLU8MRB0tqarE76Kau29rgXw45PkxyJ0O14kFKf1uzTeR8oPphV9Bk4zCLq1UYgrK/EaghYeBmHOokuqKRvAIOsWiMR534ivTBFCiFEeXxSCRJk7NpA9S0DDAOQ5fynSRMkV01g9N8u3rebevQjwz4fvlpGXqRqklqnhtUJIH4moSb2mdo3wyNKnVoHx/QTNk4Lmc9NZPv3J2X5AZg+ayn2Jt01C2Hblfh39iZao+aqGrmK5DChTP8ACI8s2Av5ngD5R0GLPFuE8VpmUzzxeFNCkduk0wzGRcAIcJHFeCZ1qjvUJq1WUa2V5MdJWAyr6aQN8aNVFX/YfKAexzyZLzFxHxa/jGNVUIzqDIQ6QoUHrEG/qMU3zZAgC5F9Sgn8+mCH2JKyK6G0RI9LQ38w26bYr1eDsOoI9QR/Q4829yGwg8c9J6CtGCAjmCq9cggKAT6icXMpWr5esuYo1B4ig/OqlYO4AIgA7EiDvBE4izy+EyyQWN4iwH174q1M8xkWg9I/2ceg0FKFPEPfpMbWWNu2zUOWvjAjlaeaolHJCh6ILqxNh5LuJOwXXhtr8zKzFMqhrsG0uVICIeodiYBH8Ik+mM05B5ekK5JVqi6y/wD7ujOkBbRrqmZO4SI3MvVesKNMeIKXgaJt/ED2vIPed536r6hlDEJxjrIqRmx3zJuI1aoAapmBRQ6QVpoD5iNtbA2nY6RbFVuHOXBWtVZADOuoyktaICgAjebb+0YTuJfEEqGp0idJLGX8xuZgeg29umANTm3NOCVeoY/hWY94FhjPNu8cZmyvsx199gPnNPzGQ8MKwq5ggN5gtRmt6BptiWtlWT5s0YYyorpT/IaQhtveT3xn/KvEc1Xl2rMKa+oLFthAKkRM/kMGuLcy1Mr4ZqKtaZuyRpMbBhaSCbRtiTd+XHMD+BIfaGz/AD4zxyhwMUFTyNUGr/iLdXeI1NH/AC1LQo9z/FLpmuJikhqO10F2H9PfaMU0yrJQSlS0qwCi50g2k6dO15MAYWfiBm2XL0kH4jJvO21+uB3WZ57/AM/aU0tHiWKmeDFvmXmWtm6m7N/Cigk/QC5OIuXeJPRHnyld9bkFoJkjYBNGqw9e+BHCOIac1RZjbWAZYqAL/i6fsduuH/Nc30kA0uDbeQ0R7H9ziNpUDAzmaupsb/5VjgSHK8afMEijSaAdNQM2krv3Mz6fti9mskio1WSpAjXqMt/fgjUB0G1zG+FjL83EO58Gp4bNrFdgdrbmNOnePfrvhl4Nmjm6RaPugSoJWZNunYWk2xV1IGRFsYGT0njJcQp1qStYhrEMJkixmSeowL5n4dRFBjTpUVqWuNIb1gRc+147Tj6/CKuQouzVkqMF8qaGtJuVOqPqRhRzfFmqGW3iMQqhjlY1TWG5B4jB8OM4y5sJeHVgw+mHXidHXla606Y+8DCHBBeox0iZnyyd4iOkYVuQOFFQ+aa3lK05/wC5vbphsy7h2SampVbUXZgAX/CB0hAdXv4Y62aQ9gfpEPabK9mR2AGYz0SuiWNxqj6E/uLz64HVOK6CNJSoWPlVSNX5f1OK9TN+InlRipZvNEqFmBHcEAGY/PHcucNdWao+m48sXN4kzAjtA9cFJ5mViMtEyL79cTYhUjHucRidJFGPWPAx9nHTpzDA3iOY0KSPmNgSJA/mPoN/WwxJxfi60E1MCZIUBYm/uewJ+mFv+0TVV6pRobywSJCyQoiQBMkmJM94ERkDiWAzJ8uiI3l8ysLkkzrnuL+a8x102uJqtnlQKfECqGcyQS0EF9Zjf8UGD7mMXXoyoC6WqnSYAFrgy28CRedz0OPWbyB8LMKpALpUEmyy6lZPoP274uHKDMocGZzxfJ5fiDIcrrQI0VGhiHJWQlIMwNSrYbxa5IGkFs5R5SoIPKGA+R0EFtXXxqo36DQkJeROL3KfC0RPGVG0qGFCmVAIAkM2wPiVDJM/tj5zBzWaFHVAV6hJA0lWEW8wJ3ERPpbB7tUMEdu3+5bTaR7mCoOTxLdXM08kGU+DTphvJSpqVISOw/FPXb+ivxDniitRXpIy6AQBqAU7bgDthE4pxxnYszEnvizw3h1SnmKT5mlUSlMnXTkERFwQQLkbicIi+38pxPTH2bpKB/V8zeg4H0jE/wAR3NRXUKCsmATDf37+a2LVP4jlqgqVKQLAESrEb/nghVXLVKZ1JSakd2sNJ2EECQf2wB5Z4FpqVDVpoygDSTDXmZWbXHUjttga2OCTuMqX0jLhqRx8/wB41ZDnrLVSPEWGEwxOorMzB3G8YMZ9adWmgRPFUmJUgsB/KxMj3BwFfh9CpS0ukKBA0qAyxaxG2EjJc1HL1iaBIpM0qjmSQNg09Tv/AOMErvZeWGYsdDVqQRVlSOgJyPv2j9xfkuSXolg0RMgVLbec2qW6VAfcXnM+O1M3QPngqYhxSUMCfwuIOh/Q2MGCYManwPiNOv8Af0iQ5jxASWIAiwkwB6gf6eeYOEnMOABSEiJiWcLco4NtJsBeQSCI6M1eGzbmUH59f58Jj3CykmvJGJhdQszamJJPU7nE+VUFoIN+2LnHOH+FUsCEYtp1CCNJhlIgeZT6XBU9cDTXZQdJicbyFSAR0mc2e/Wa/wAuhCppFCUdaABPy6VoUyoUjYySRMXmMBPiPn9OlFgC5tafp+v54+fDfmENTCM0MgFJ+lix8Bu0eZqXuKf8QxJz7wuo1FasHVTkG4Mg/ikAdfQe2PM6lcOR8Zv+y3AsBP0+eJm1OqC4LXE7TGNE4FzHlaNJUDeGNV5N7/iPYWi0gYzQUySFAkkwB1+mNe4VwXLHKhBSHhsSSlQksGiDdhM26RgFu0Yj+psyuGB6xWq8zs2cZMs3jqzSBp3m5FxsNpkf5xc38Sc0xSenUW4JZgQs7wDsTjq/BKnDarVVUtlwwioCC6g/xCxtcTttcTi7xPmqmafhl4fy/MpE7GSGAgx/pOIwN2VHEhDuxjBjnlc3Rq+E7EOxAZCzgieoW97iNiLYr818IOYoaVHnpkwO4/8AGFfk/nFKjQukVWPny5IGpur0GY9Rc0ybbCd8OOXZWq+Wrp0/NRAAM/zTftta3ri9tb7trf5mVVb4bCxOsxnNZPSSGsR0P9cH+RMhRY1XrBHgqqo0TJm41Wvta8jD3xDgtHNajVpaYPzgwfrb63wtv8NqdSWo1zG11n6SDiFclcEfaab3V2d9p+/7STmXmOgab0wSKkRF9wdjHlEi374Gcsc50svR0NTVXBF0T/iDu0fi6ST2xYp/Dm4H2lN4jQdx0Hm9MEE5By1Maq1RiAJP4R9SJP0xA2DgCVZqQgUtx9YP41zoK6lKVJtTjT5t4PYKZJ97C9jjuAcjNapmVYKNqQEs3aY2H+7YbOH5ChSCmigTUN9MMfXUZYj+6CcWkoyNJsoGxv7yCTq93seqDfBa6GY+VcCL2a9K02V8fvPgfUAiAooiCIuB0SCRA/iPlB21HymPi/MdDhy09ahqjny013Vb+a94LE7mWJYzMnAPjnxApUD4WW01q5MFvmpodpY/8xhYQDA6nYYQ874lWo1XMVC9Rt3ci8WEAbAdAIGNajSgc447zFe0nr/PnN04DxZc3RSogIDGCIiCvzBp6T+kHEfEuEZgPqy9TSCNiTE9yDI7bAdfTCj8JeJsrVcvKmnC1FOoSHMq0An5SADbY++H6txukqljUQAIH1FgAFYSDMxEYFfSFcqsujFhmADx/NZcxmEVgD8wUiR1IIMfmBgjw/nOjUHnOgjoQx+shYHscWErUqw/4iVZUNIKkaTsQBMDeDf3OKScv0WbxUEEMwGmLEEqZMXNv2wsVIhIcy/F6T2Wop9Jxb8W02wvvkRAGnyxvIVfzBJH0APrjxUyStYAIp7bNHp1HuIx0ifOZaRqFRc6QWEbSbA7GYE2HeT6i+H8ObSjIwt5gIHQ9TBJINovFgLHE9PKuGAWp93SZ9SofM2o+WSVjY7TJk7Ri9w5wgqLBARpEqxIDX2WSLGPpioXJzLZxLuSQrdVUSSWqFtRbpNxt6/p1xS5vr6MrXAZQWp1AJbSB5bmRcCDOobb2wgc1/EDMmtUpZcU6YpwuqGLkQG/i0ghiQRpsRHSMKuS45U+2I+arswdWpVGZ/kSqpSR0UKSH8sfLh4aUlcn5wJsGeJtuWy8LTC1HUUY8s7+WIM7g9N8Zz8SMyftTLNlVR/v63/PDfw/iKpl9Z8rTorAtIDL5Wi8Az++FT4i5TxCmYS6uoBPqP8AMYybXLKM9AZu+yiteo69RxFvk9UOdpGoJAaQLfNB0kz2N/pjR+auJUvBKsjMly0HSx39R7x7H0xjyV3pOHRirKZDLYg4aOUZz9ZxmjrCII8xE3/lIv7RvecVccZjWpANgdu0G0alZ0K01qOgJJKqSJ9SBBMDBrM8PzeXoFkY1FIl1WdSDfabjoTB3NuuHP7FRpUTToKKIWTuSBaSbn9f3x2SrlkBemVLSAGIkTaSASDMSD+gxQODyIJtSX5MHcAnNUPGrF11HzBSUUkH8IBkjpJMTNhglS4DSoI5VQBDaiRLMLmCTc9oJgYRRxPMcObwagJpljpfUxVl6wurTswMAAyOs4s534gqyxTVlYEaWnt0IxZhnntIWq128p4nnkHjhp5hOit5WHof8sarnmqRopGGMQSuoAetxbcfTGM8toauaSN2qSfzknGw56ox/wCHUWmREswkR5jHp0vg9HOVPSR7XAV0Ydcc/SJPxJ4Zd2nekKqj+akT4hUbw1NiTuJ09r5lUWRjVed3AV1UAgZXMOzyN6iimkD+Zm39Os4zfI0JJJUEev8ATG3oslMfGebt4OZR4ZxJ8vVWpTiRIKn5XU/Mjd1I/IwRcDGt8A43SzSGpqZwQEYNBKzYLUUD5ugYCHFwZkLnFfIKAYG++KeQz75SrrpsCYhlIsyndW6EHsQR6HBNVo965HWVpv2mM/NXI7UyauXBKbwPmX27j1wPyPOlZIFQeIR8t4Iboet+lxh15e5go10+6hT8z0yYZT3B6jf5pXqXWyjs7ylSzJYsAj7qyAq0Hqw2a/4lMGJx516mQ4cT0VWuVhhvvFKl8Q65fS+goxhiVlgDY9YPsR6YeMnn6VVSwFMmALi0WiCRdexwjZr4fVQW8NlqaTsQVO+xm31BwNflzPKNPh1AszpBkX7QY/acUYK3Q4l2qRuhiseHnuMGsjzJm6YANRaqjZaw1x/dY+dRbZWGOx2PRNUpHInmgxEauXufBUcUmWolVtylRmT6Cq7aR6AYb6a1F2dr+qf/AKcfMdgLaar0kta47z3LTcye95/NCpxFm80tIa31GOqxqHs1n/7sdjsStFa9BKC13OCYpZv4qopYUaDFupcgT6nTJP1OAHFOaMznQBUcJTAjw6cqrerXJY36mPTHY7BQOZdvKeJUo0NI8oFrfXH2op3YyTjsdg0ridTqOjB6bsjQRqRipjqJEGPTHnM1qlUk1atSoZ1eZ2N9pAJgGBFulsdjsROmifDLjPh5d0Yt5DUiJj5DVk+cSYVhMSPKNsEuZudEyqCp4bedx4ZUgEyAYqC1oi/m9rY7HYWKhrOYwPdlTgvxIp5jUzUmQI1JGVYMtVbSIaR5Q1yNI77gYZuM5pctSr1iapVCWfTVeQQAfuwW0gaYEeUTO047HYWtUK+BLryJluf+I+ddvI60gG1DSoLGNtZIhjEXgbW6zLlPiTmFQo9KnUksZLPYMbjza2PW+oQLCIx2Ow3sX0i5cxbqZx3qF2aXb5mgCfoBA9hgbnT5jOOx2LE8SJpHI3N7NSGsSaZpUqhtLh5Wk/q66dLA7iDM2w4Zk+NrpuqmkPKRsQYsR07dox2Ox5/Vja+BNTTMeszHmrl77PUK6gQbjvHri5yOsEADzOTDTtFiD6QMfMdgdZ3LzNuzzVBj1IhXinNnha0CySCL7dp3/wAsHuB8WSrlkqU08JVGkINhBi19sdjsUsQBeIpYiisEQN8Raf8A6cbQHWBG2+3a1sIWXpzGOx2JpPkjmjGVE07kzgq0Kf2hvMxW0dB/ng9Qq0XD19BmGVieoQmbTHTHY7DNIBrz8ZkaqxmubJ+H0iBz9xEhvDkk19FVybDQCwpU1GoxBBZjaSE7YUgcdjsb1AxWMTIt96SfbGgCduvU/nipnSWM2kY+47BixMFgStQrsjBkYqy7Mpgj2OG3h/xJKJozSFxM+ImmTtdqbDQW/nEEfrjsdijIG4MspIj5lszqQVVJiLarn6yWY/4wMdl3Z5qoAd1MswEi3yeYDbecdjsY1yBRkRqtieDP/9k="/>
          <p:cNvSpPr>
            <a:spLocks noChangeAspect="1" noChangeArrowheads="1"/>
          </p:cNvSpPr>
          <p:nvPr/>
        </p:nvSpPr>
        <p:spPr bwMode="auto">
          <a:xfrm>
            <a:off x="0" y="-754063"/>
            <a:ext cx="2886075" cy="158115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 name="TextBox 9"/>
          <p:cNvSpPr txBox="1"/>
          <p:nvPr/>
        </p:nvSpPr>
        <p:spPr>
          <a:xfrm>
            <a:off x="2000232" y="1142984"/>
            <a:ext cx="3500462" cy="307777"/>
          </a:xfrm>
          <a:prstGeom prst="rect">
            <a:avLst/>
          </a:prstGeom>
          <a:noFill/>
        </p:spPr>
        <p:txBody>
          <a:bodyPr wrap="square" rtlCol="0">
            <a:spAutoFit/>
          </a:bodyPr>
          <a:lstStyle/>
          <a:p>
            <a:r>
              <a:rPr lang="ru-RU" sz="1400" b="1" i="1" dirty="0" smtClean="0">
                <a:latin typeface="Georgia" pitchFamily="18" charset="0"/>
              </a:rPr>
              <a:t> </a:t>
            </a:r>
            <a:endParaRPr lang="ru-RU" sz="1400" b="1" i="1" dirty="0">
              <a:latin typeface="Georgia" pitchFamily="18" charset="0"/>
            </a:endParaRPr>
          </a:p>
        </p:txBody>
      </p:sp>
      <p:sp>
        <p:nvSpPr>
          <p:cNvPr id="8" name="Прямоугольник 7"/>
          <p:cNvSpPr/>
          <p:nvPr/>
        </p:nvSpPr>
        <p:spPr>
          <a:xfrm>
            <a:off x="2000232" y="571480"/>
            <a:ext cx="5572132" cy="369332"/>
          </a:xfrm>
          <a:prstGeom prst="rect">
            <a:avLst/>
          </a:prstGeom>
        </p:spPr>
        <p:txBody>
          <a:bodyPr wrap="square">
            <a:spAutoFit/>
          </a:bodyPr>
          <a:lstStyle/>
          <a:p>
            <a:pPr algn="ctr"/>
            <a:r>
              <a:rPr lang="ru-RU" b="1" i="1" dirty="0" smtClean="0">
                <a:ln w="1905"/>
                <a:solidFill>
                  <a:srgbClr val="894937"/>
                </a:solidFill>
                <a:effectLst>
                  <a:innerShdw blurRad="69850" dist="43180" dir="5400000">
                    <a:srgbClr val="000000">
                      <a:alpha val="65000"/>
                    </a:srgbClr>
                  </a:innerShdw>
                </a:effectLst>
              </a:rPr>
              <a:t> </a:t>
            </a:r>
            <a:endParaRPr lang="ru-RU" sz="3200" dirty="0"/>
          </a:p>
        </p:txBody>
      </p:sp>
      <p:sp>
        <p:nvSpPr>
          <p:cNvPr id="3073" name="Rectangle 1"/>
          <p:cNvSpPr>
            <a:spLocks noChangeArrowheads="1"/>
          </p:cNvSpPr>
          <p:nvPr/>
        </p:nvSpPr>
        <p:spPr bwMode="auto">
          <a:xfrm>
            <a:off x="4714876" y="2643182"/>
            <a:ext cx="3286148"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ru-RU" sz="1400" b="1" i="1" dirty="0" smtClean="0">
                <a:solidFill>
                  <a:srgbClr val="000000"/>
                </a:solidFill>
                <a:latin typeface="Georgia" pitchFamily="18" charset="0"/>
                <a:ea typeface="Calibri" pitchFamily="34" charset="0"/>
                <a:cs typeface="Times New Roman" pitchFamily="18" charset="0"/>
              </a:rPr>
              <a:t> </a:t>
            </a:r>
            <a:endParaRPr kumimoji="0" lang="ru-RU" sz="1800" b="1" i="1" u="none" strike="noStrike" cap="none" normalizeH="0" baseline="0" dirty="0" smtClean="0">
              <a:ln>
                <a:noFill/>
              </a:ln>
              <a:solidFill>
                <a:schemeClr val="tx1"/>
              </a:solidFill>
              <a:effectLst/>
              <a:latin typeface="Georgia" pitchFamily="18" charset="0"/>
            </a:endParaRPr>
          </a:p>
        </p:txBody>
      </p:sp>
      <p:sp>
        <p:nvSpPr>
          <p:cNvPr id="15" name="Прямоугольник 14"/>
          <p:cNvSpPr/>
          <p:nvPr/>
        </p:nvSpPr>
        <p:spPr>
          <a:xfrm>
            <a:off x="785786" y="4786322"/>
            <a:ext cx="3429024" cy="307777"/>
          </a:xfrm>
          <a:prstGeom prst="rect">
            <a:avLst/>
          </a:prstGeom>
        </p:spPr>
        <p:txBody>
          <a:bodyPr wrap="square">
            <a:spAutoFit/>
          </a:bodyPr>
          <a:lstStyle/>
          <a:p>
            <a:pPr algn="ctr"/>
            <a:r>
              <a:rPr lang="ru-RU" sz="1400" b="1" i="1" dirty="0" smtClean="0">
                <a:latin typeface="Georgia" pitchFamily="18" charset="0"/>
              </a:rPr>
              <a:t> </a:t>
            </a:r>
            <a:endParaRPr lang="ru-RU" sz="1400" b="1" i="1" dirty="0">
              <a:latin typeface="Georgia" pitchFamily="18" charset="0"/>
            </a:endParaRPr>
          </a:p>
        </p:txBody>
      </p:sp>
      <p:sp>
        <p:nvSpPr>
          <p:cNvPr id="18" name="TextBox 17"/>
          <p:cNvSpPr txBox="1"/>
          <p:nvPr/>
        </p:nvSpPr>
        <p:spPr>
          <a:xfrm>
            <a:off x="1571604" y="4000504"/>
            <a:ext cx="229550" cy="307777"/>
          </a:xfrm>
          <a:prstGeom prst="rect">
            <a:avLst/>
          </a:prstGeom>
          <a:noFill/>
        </p:spPr>
        <p:txBody>
          <a:bodyPr wrap="none" rtlCol="0">
            <a:spAutoFit/>
          </a:bodyPr>
          <a:lstStyle/>
          <a:p>
            <a:r>
              <a:rPr lang="ru-RU" sz="1400" b="1" i="1" dirty="0" smtClean="0">
                <a:latin typeface="Georgia" pitchFamily="18" charset="0"/>
              </a:rPr>
              <a:t> </a:t>
            </a:r>
            <a:endParaRPr lang="ru-RU" sz="1400" b="1" i="1" dirty="0">
              <a:latin typeface="Georgia" pitchFamily="18" charset="0"/>
            </a:endParaRPr>
          </a:p>
        </p:txBody>
      </p:sp>
      <p:sp>
        <p:nvSpPr>
          <p:cNvPr id="19" name="TextBox 18"/>
          <p:cNvSpPr txBox="1"/>
          <p:nvPr/>
        </p:nvSpPr>
        <p:spPr>
          <a:xfrm>
            <a:off x="5143504" y="3714752"/>
            <a:ext cx="2643206" cy="307777"/>
          </a:xfrm>
          <a:prstGeom prst="rect">
            <a:avLst/>
          </a:prstGeom>
          <a:noFill/>
        </p:spPr>
        <p:txBody>
          <a:bodyPr wrap="square" rtlCol="0">
            <a:spAutoFit/>
          </a:bodyPr>
          <a:lstStyle/>
          <a:p>
            <a:r>
              <a:rPr lang="ru-RU" sz="1400" dirty="0" smtClean="0">
                <a:latin typeface="Georgia" pitchFamily="18" charset="0"/>
              </a:rPr>
              <a:t> </a:t>
            </a:r>
            <a:endParaRPr lang="ru-RU" sz="1400" b="1" i="1" dirty="0">
              <a:latin typeface="Georgia" pitchFamily="18" charset="0"/>
            </a:endParaRPr>
          </a:p>
        </p:txBody>
      </p:sp>
      <p:sp>
        <p:nvSpPr>
          <p:cNvPr id="20" name="TextBox 19"/>
          <p:cNvSpPr txBox="1"/>
          <p:nvPr/>
        </p:nvSpPr>
        <p:spPr>
          <a:xfrm>
            <a:off x="5286380" y="6000768"/>
            <a:ext cx="2071702" cy="307777"/>
          </a:xfrm>
          <a:prstGeom prst="rect">
            <a:avLst/>
          </a:prstGeom>
          <a:noFill/>
        </p:spPr>
        <p:txBody>
          <a:bodyPr wrap="square" rtlCol="0">
            <a:spAutoFit/>
          </a:bodyPr>
          <a:lstStyle/>
          <a:p>
            <a:r>
              <a:rPr lang="ru-RU" sz="1400" b="1" i="1" dirty="0" smtClean="0">
                <a:latin typeface="Georgia" pitchFamily="18" charset="0"/>
              </a:rPr>
              <a:t>   </a:t>
            </a:r>
            <a:endParaRPr lang="ru-RU" sz="1400" b="1" i="1" dirty="0">
              <a:latin typeface="Georgia" pitchFamily="18" charset="0"/>
            </a:endParaRPr>
          </a:p>
        </p:txBody>
      </p:sp>
      <p:pic>
        <p:nvPicPr>
          <p:cNvPr id="16" name="Рисунок 15" descr="Рождественский носок">
            <a:hlinkClick r:id="rId3"/>
          </p:cNvPr>
          <p:cNvPicPr/>
          <p:nvPr/>
        </p:nvPicPr>
        <p:blipFill>
          <a:blip r:embed="rId4"/>
          <a:srcRect/>
          <a:stretch>
            <a:fillRect/>
          </a:stretch>
        </p:blipFill>
        <p:spPr bwMode="auto">
          <a:xfrm rot="21067818">
            <a:off x="863766" y="3762837"/>
            <a:ext cx="2643206" cy="2143140"/>
          </a:xfrm>
          <a:prstGeom prst="rect">
            <a:avLst/>
          </a:prstGeom>
          <a:ln>
            <a:solidFill>
              <a:srgbClr val="C00000"/>
            </a:solidFill>
          </a:ln>
          <a:effectLst>
            <a:outerShdw blurRad="292100" dist="139700" dir="2700000" algn="tl" rotWithShape="0">
              <a:srgbClr val="333333">
                <a:alpha val="65000"/>
              </a:srgbClr>
            </a:outerShdw>
            <a:softEdge rad="317500"/>
          </a:effectLst>
        </p:spPr>
      </p:pic>
      <p:sp>
        <p:nvSpPr>
          <p:cNvPr id="17" name="Прямоугольник 16"/>
          <p:cNvSpPr/>
          <p:nvPr/>
        </p:nvSpPr>
        <p:spPr>
          <a:xfrm>
            <a:off x="5286380" y="1071546"/>
            <a:ext cx="3071834" cy="1754326"/>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US" sz="5400" dirty="0" smtClean="0">
                <a:solidFill>
                  <a:srgbClr val="FF0000"/>
                </a:solidFill>
                <a:latin typeface="Harlow Solid Italic" pitchFamily="82" charset="0"/>
              </a:rPr>
              <a:t>Christmas Socks</a:t>
            </a:r>
            <a:endParaRPr lang="ru-RU" sz="5400" dirty="0">
              <a:solidFill>
                <a:srgbClr val="FF0000"/>
              </a:solidFill>
              <a:latin typeface="Georgia" pitchFamily="18" charset="0"/>
            </a:endParaRPr>
          </a:p>
        </p:txBody>
      </p:sp>
      <p:sp>
        <p:nvSpPr>
          <p:cNvPr id="3" name="Прямоугольник 2"/>
          <p:cNvSpPr/>
          <p:nvPr/>
        </p:nvSpPr>
        <p:spPr>
          <a:xfrm>
            <a:off x="1857356" y="1357298"/>
            <a:ext cx="409086" cy="707886"/>
          </a:xfrm>
          <a:prstGeom prst="rect">
            <a:avLst/>
          </a:prstGeom>
          <a:noFill/>
        </p:spPr>
        <p:txBody>
          <a:bodyPr wrap="none" lIns="91440" tIns="45720" rIns="91440" bIns="45720">
            <a:spAutoFit/>
          </a:bodyPr>
          <a:lstStyle/>
          <a:p>
            <a:pPr algn="ctr"/>
            <a:r>
              <a:rPr lang="ru-RU" sz="4000" b="1" cap="none" spc="0" dirty="0" smtClean="0">
                <a:ln w="1905"/>
                <a:solidFill>
                  <a:srgbClr val="894937"/>
                </a:solidFill>
                <a:effectLst>
                  <a:innerShdw blurRad="69850" dist="43180" dir="5400000">
                    <a:srgbClr val="000000">
                      <a:alpha val="65000"/>
                    </a:srgbClr>
                  </a:innerShdw>
                </a:effectLst>
                <a:latin typeface="Monotype Corsiva" pitchFamily="66" charset="0"/>
              </a:rPr>
              <a:t>  </a:t>
            </a:r>
            <a:endParaRPr lang="ru-RU" sz="4000" b="1" cap="none" spc="0" dirty="0">
              <a:ln w="1905"/>
              <a:solidFill>
                <a:srgbClr val="894937"/>
              </a:solidFill>
              <a:effectLst>
                <a:innerShdw blurRad="69850" dist="43180" dir="5400000">
                  <a:srgbClr val="000000">
                    <a:alpha val="65000"/>
                  </a:srgbClr>
                </a:innerShdw>
              </a:effectLst>
              <a:latin typeface="Monotype Corsiva" pitchFamily="66" charset="0"/>
            </a:endParaRPr>
          </a:p>
        </p:txBody>
      </p:sp>
      <p:pic>
        <p:nvPicPr>
          <p:cNvPr id="21" name="Рисунок 20" descr="http://it.tourbina.ru/photos.3/5/0/500103/big.photo/Rozhdestvo-v-Londone-.jpg"/>
          <p:cNvPicPr/>
          <p:nvPr/>
        </p:nvPicPr>
        <p:blipFill>
          <a:blip r:embed="rId5"/>
          <a:srcRect/>
          <a:stretch>
            <a:fillRect/>
          </a:stretch>
        </p:blipFill>
        <p:spPr bwMode="auto">
          <a:xfrm rot="748237">
            <a:off x="288100" y="287654"/>
            <a:ext cx="5000629" cy="3214711"/>
          </a:xfrm>
          <a:prstGeom prst="rect">
            <a:avLst/>
          </a:prstGeom>
          <a:noFill/>
          <a:ln w="9525">
            <a:noFill/>
            <a:miter lim="800000"/>
            <a:headEnd/>
            <a:tailEnd/>
          </a:ln>
          <a:effectLst>
            <a:softEdge rad="317500"/>
          </a:effectLst>
        </p:spPr>
      </p:pic>
      <p:sp>
        <p:nvSpPr>
          <p:cNvPr id="22" name="Номер слайда 21"/>
          <p:cNvSpPr>
            <a:spLocks noGrp="1"/>
          </p:cNvSpPr>
          <p:nvPr>
            <p:ph type="sldNum" sz="quarter" idx="12"/>
          </p:nvPr>
        </p:nvSpPr>
        <p:spPr/>
        <p:txBody>
          <a:bodyPr/>
          <a:lstStyle/>
          <a:p>
            <a:fld id="{4A583972-B1B0-4DD0-83E4-88AFD949EA29}" type="slidenum">
              <a:rPr lang="ru-RU" smtClean="0"/>
              <a:pPr/>
              <a:t>28</a:t>
            </a:fld>
            <a:endParaRPr lang="ru-RU"/>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14348" y="2571744"/>
            <a:ext cx="3571900" cy="3571900"/>
          </a:xfrm>
          <a:solidFill>
            <a:srgbClr val="F7D1D2"/>
          </a:solidFill>
        </p:spPr>
        <p:txBody>
          <a:bodyPr>
            <a:noAutofit/>
          </a:bodyPr>
          <a:lstStyle/>
          <a:p>
            <a:r>
              <a:rPr lang="en-US" sz="2400" dirty="0" smtClean="0">
                <a:latin typeface="Brush Script MT" pitchFamily="66" charset="0"/>
              </a:rPr>
              <a:t>On the eve of Christmas children hang their stockings, so that Santa Claus could put presents into them: oranges, sweets, nuts and if the child didn't behave properly Santa Claus can put there a piece of coal as punishment.</a:t>
            </a:r>
            <a:endParaRPr lang="ru-RU" sz="2400" dirty="0"/>
          </a:p>
        </p:txBody>
      </p:sp>
      <p:pic>
        <p:nvPicPr>
          <p:cNvPr id="3" name="Picture 1" descr="C:\Users\rekom\Desktop\Рождество-Новый год\look_com_ua-27067.jpg"/>
          <p:cNvPicPr>
            <a:picLocks noChangeAspect="1" noChangeArrowheads="1"/>
          </p:cNvPicPr>
          <p:nvPr/>
        </p:nvPicPr>
        <p:blipFill>
          <a:blip r:embed="rId2" cstate="email"/>
          <a:srcRect/>
          <a:stretch>
            <a:fillRect/>
          </a:stretch>
        </p:blipFill>
        <p:spPr bwMode="auto">
          <a:xfrm rot="21159394">
            <a:off x="285720" y="357166"/>
            <a:ext cx="4038600" cy="2270604"/>
          </a:xfrm>
          <a:prstGeom prst="rect">
            <a:avLst/>
          </a:prstGeom>
          <a:noFill/>
          <a:effectLst>
            <a:softEdge rad="317500"/>
          </a:effectLst>
        </p:spPr>
      </p:pic>
      <p:pic>
        <p:nvPicPr>
          <p:cNvPr id="1026" name="Picture 2" descr="http://img1.liveinternet.ru/images/attach/c/2/66/997/66997298_14.jpg"/>
          <p:cNvPicPr>
            <a:picLocks noChangeAspect="1" noChangeArrowheads="1"/>
          </p:cNvPicPr>
          <p:nvPr/>
        </p:nvPicPr>
        <p:blipFill>
          <a:blip r:embed="rId3"/>
          <a:srcRect/>
          <a:stretch>
            <a:fillRect/>
          </a:stretch>
        </p:blipFill>
        <p:spPr bwMode="auto">
          <a:xfrm>
            <a:off x="4143375" y="0"/>
            <a:ext cx="5000625" cy="6858000"/>
          </a:xfrm>
          <a:prstGeom prst="rect">
            <a:avLst/>
          </a:prstGeom>
          <a:noFill/>
          <a:effectLst>
            <a:softEdge rad="635000"/>
          </a:effectLst>
        </p:spPr>
      </p:pic>
      <p:sp>
        <p:nvSpPr>
          <p:cNvPr id="5" name="Номер слайда 4"/>
          <p:cNvSpPr>
            <a:spLocks noGrp="1"/>
          </p:cNvSpPr>
          <p:nvPr>
            <p:ph type="sldNum" sz="quarter" idx="12"/>
          </p:nvPr>
        </p:nvSpPr>
        <p:spPr/>
        <p:txBody>
          <a:bodyPr/>
          <a:lstStyle/>
          <a:p>
            <a:fld id="{4A583972-B1B0-4DD0-83E4-88AFD949EA29}" type="slidenum">
              <a:rPr lang="ru-RU" smtClean="0"/>
              <a:pPr/>
              <a:t>29</a:t>
            </a:fld>
            <a:endParaRPr lang="ru-RU"/>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Прямоугольник 2"/>
          <p:cNvSpPr/>
          <p:nvPr/>
        </p:nvSpPr>
        <p:spPr>
          <a:xfrm>
            <a:off x="4929190" y="2000240"/>
            <a:ext cx="409086" cy="707886"/>
          </a:xfrm>
          <a:prstGeom prst="rect">
            <a:avLst/>
          </a:prstGeom>
          <a:noFill/>
        </p:spPr>
        <p:txBody>
          <a:bodyPr wrap="none" lIns="91440" tIns="45720" rIns="91440" bIns="45720">
            <a:spAutoFit/>
          </a:bodyPr>
          <a:lstStyle/>
          <a:p>
            <a:pPr algn="ctr"/>
            <a:r>
              <a:rPr lang="ru-RU" sz="4000" b="1" cap="none" spc="0" dirty="0" smtClean="0">
                <a:ln w="1905"/>
                <a:solidFill>
                  <a:srgbClr val="894937"/>
                </a:solidFill>
                <a:effectLst>
                  <a:innerShdw blurRad="69850" dist="43180" dir="5400000">
                    <a:srgbClr val="000000">
                      <a:alpha val="65000"/>
                    </a:srgbClr>
                  </a:innerShdw>
                </a:effectLst>
                <a:latin typeface="Monotype Corsiva" pitchFamily="66" charset="0"/>
              </a:rPr>
              <a:t>  </a:t>
            </a:r>
            <a:endParaRPr lang="ru-RU" sz="4000" b="1" cap="none" spc="0" dirty="0">
              <a:ln w="1905"/>
              <a:solidFill>
                <a:srgbClr val="894937"/>
              </a:solidFill>
              <a:effectLst>
                <a:innerShdw blurRad="69850" dist="43180" dir="5400000">
                  <a:srgbClr val="000000">
                    <a:alpha val="65000"/>
                  </a:srgbClr>
                </a:innerShdw>
              </a:effectLst>
              <a:latin typeface="Monotype Corsiva" pitchFamily="66" charset="0"/>
            </a:endParaRPr>
          </a:p>
        </p:txBody>
      </p:sp>
      <p:sp>
        <p:nvSpPr>
          <p:cNvPr id="4" name="Заголовок 3"/>
          <p:cNvSpPr>
            <a:spLocks noGrp="1"/>
          </p:cNvSpPr>
          <p:nvPr>
            <p:ph type="title"/>
          </p:nvPr>
        </p:nvSpPr>
        <p:spPr>
          <a:xfrm>
            <a:off x="428596" y="357166"/>
            <a:ext cx="8229600" cy="1143000"/>
          </a:xfrm>
        </p:spPr>
        <p:txBody>
          <a:bodyPr>
            <a:normAutofit/>
          </a:bodyPr>
          <a:lstStyle/>
          <a:p>
            <a:r>
              <a:rPr lang="ru-RU" sz="2000" b="1" dirty="0" smtClean="0">
                <a:solidFill>
                  <a:srgbClr val="361D16"/>
                </a:solidFill>
                <a:latin typeface="Georgia" pitchFamily="18" charset="0"/>
              </a:rPr>
              <a:t> </a:t>
            </a:r>
            <a:endParaRPr lang="ru-RU" sz="2000" b="1" dirty="0">
              <a:solidFill>
                <a:srgbClr val="361D16"/>
              </a:solidFill>
              <a:latin typeface="Georgia" pitchFamily="18" charset="0"/>
            </a:endParaRPr>
          </a:p>
        </p:txBody>
      </p:sp>
      <p:sp>
        <p:nvSpPr>
          <p:cNvPr id="5" name="TextBox 4"/>
          <p:cNvSpPr txBox="1"/>
          <p:nvPr/>
        </p:nvSpPr>
        <p:spPr>
          <a:xfrm>
            <a:off x="4500562" y="4572008"/>
            <a:ext cx="4000528" cy="338554"/>
          </a:xfrm>
          <a:prstGeom prst="rect">
            <a:avLst/>
          </a:prstGeom>
          <a:noFill/>
        </p:spPr>
        <p:txBody>
          <a:bodyPr wrap="square" rtlCol="0">
            <a:spAutoFit/>
          </a:bodyPr>
          <a:lstStyle/>
          <a:p>
            <a:r>
              <a:rPr lang="ru-RU" sz="1600" b="1" u="sng" dirty="0" smtClean="0">
                <a:solidFill>
                  <a:srgbClr val="361D16"/>
                </a:solidFill>
                <a:latin typeface="Georgia" pitchFamily="18" charset="0"/>
              </a:rPr>
              <a:t> </a:t>
            </a:r>
            <a:endParaRPr lang="ru-RU" sz="1600" b="1" dirty="0">
              <a:solidFill>
                <a:srgbClr val="361D16"/>
              </a:solidFill>
              <a:latin typeface="Georgia" pitchFamily="18" charset="0"/>
            </a:endParaRPr>
          </a:p>
        </p:txBody>
      </p:sp>
      <p:sp>
        <p:nvSpPr>
          <p:cNvPr id="6" name="TextBox 5"/>
          <p:cNvSpPr txBox="1"/>
          <p:nvPr/>
        </p:nvSpPr>
        <p:spPr>
          <a:xfrm>
            <a:off x="2571736" y="1714488"/>
            <a:ext cx="184731" cy="369332"/>
          </a:xfrm>
          <a:prstGeom prst="rect">
            <a:avLst/>
          </a:prstGeom>
          <a:noFill/>
        </p:spPr>
        <p:txBody>
          <a:bodyPr wrap="none" rtlCol="0">
            <a:spAutoFit/>
          </a:bodyPr>
          <a:lstStyle/>
          <a:p>
            <a:endParaRPr lang="ru-RU" dirty="0"/>
          </a:p>
        </p:txBody>
      </p:sp>
      <p:sp>
        <p:nvSpPr>
          <p:cNvPr id="7" name="TextBox 6"/>
          <p:cNvSpPr txBox="1"/>
          <p:nvPr/>
        </p:nvSpPr>
        <p:spPr>
          <a:xfrm>
            <a:off x="1000100" y="1142984"/>
            <a:ext cx="7143800" cy="6063198"/>
          </a:xfrm>
          <a:prstGeom prst="rect">
            <a:avLst/>
          </a:prstGeom>
          <a:noFill/>
        </p:spPr>
        <p:txBody>
          <a:bodyPr wrap="square" rtlCol="0">
            <a:spAutoFit/>
          </a:bodyPr>
          <a:lstStyle/>
          <a:p>
            <a:r>
              <a:rPr lang="ru-RU" sz="2800" b="1" i="1" dirty="0" smtClean="0">
                <a:latin typeface="Georgia" pitchFamily="18" charset="0"/>
              </a:rPr>
              <a:t>Гипотеза:</a:t>
            </a:r>
            <a:r>
              <a:rPr lang="ru-RU" sz="2800" b="1" i="1" u="sng" dirty="0" smtClean="0">
                <a:latin typeface="Georgia" pitchFamily="18" charset="0"/>
              </a:rPr>
              <a:t> </a:t>
            </a:r>
            <a:r>
              <a:rPr lang="ru-RU" sz="2800" b="1" i="1" dirty="0" smtClean="0">
                <a:latin typeface="Georgia" pitchFamily="18" charset="0"/>
              </a:rPr>
              <a:t> </a:t>
            </a:r>
          </a:p>
          <a:p>
            <a:endParaRPr lang="ru-RU" sz="2800" b="1" dirty="0" smtClean="0">
              <a:latin typeface="Georgia" pitchFamily="18" charset="0"/>
            </a:endParaRPr>
          </a:p>
          <a:p>
            <a:pPr algn="just"/>
            <a:r>
              <a:rPr lang="ru-RU" sz="2800" i="1" dirty="0" smtClean="0">
                <a:latin typeface="Georgia" pitchFamily="18" charset="0"/>
              </a:rPr>
              <a:t>Данная гипотеза выбрана на основе того, что и православная и католическая церковь проповедует христианскую религию, одну из древнейших мировых религий. Предполагаю, что  празднование Рождества Христова </a:t>
            </a:r>
            <a:r>
              <a:rPr lang="ru-RU" sz="2800" i="1" dirty="0" smtClean="0">
                <a:latin typeface="Georgia" pitchFamily="18" charset="0"/>
              </a:rPr>
              <a:t>в </a:t>
            </a:r>
            <a:r>
              <a:rPr lang="ru-RU" sz="2800" i="1" dirty="0" smtClean="0">
                <a:latin typeface="Georgia" pitchFamily="18" charset="0"/>
              </a:rPr>
              <a:t>России и Великобритании </a:t>
            </a:r>
            <a:r>
              <a:rPr lang="ru-RU" sz="2800" i="1" dirty="0" smtClean="0">
                <a:latin typeface="Georgia" pitchFamily="18" charset="0"/>
              </a:rPr>
              <a:t>имеет </a:t>
            </a:r>
            <a:r>
              <a:rPr lang="ru-RU" sz="2800" i="1" dirty="0" smtClean="0">
                <a:latin typeface="Georgia" pitchFamily="18" charset="0"/>
              </a:rPr>
              <a:t>общие черты, общие исторические корни.</a:t>
            </a:r>
          </a:p>
          <a:p>
            <a:endParaRPr lang="ru-RU" sz="2000" i="1" u="sng" dirty="0" smtClean="0">
              <a:latin typeface="Georgia" pitchFamily="18" charset="0"/>
            </a:endParaRPr>
          </a:p>
          <a:p>
            <a:endParaRPr lang="ru-RU" sz="2000" b="1" i="1" u="sng" dirty="0" smtClean="0">
              <a:latin typeface="Georgia" pitchFamily="18" charset="0"/>
            </a:endParaRPr>
          </a:p>
          <a:p>
            <a:r>
              <a:rPr lang="ru-RU" sz="2000" i="1" dirty="0" smtClean="0">
                <a:latin typeface="Georgia" pitchFamily="18" charset="0"/>
              </a:rPr>
              <a:t>  </a:t>
            </a:r>
            <a:endParaRPr lang="ru-RU" sz="2000" i="1" dirty="0">
              <a:latin typeface="Georgia" pitchFamily="18" charset="0"/>
            </a:endParaRPr>
          </a:p>
          <a:p>
            <a:r>
              <a:rPr lang="ru-RU" sz="2000" i="1" dirty="0" smtClean="0">
                <a:latin typeface="Georgia" pitchFamily="18" charset="0"/>
              </a:rPr>
              <a:t> </a:t>
            </a:r>
            <a:endParaRPr lang="ru-RU" sz="2000" i="1" dirty="0">
              <a:latin typeface="Georgia" pitchFamily="18" charset="0"/>
            </a:endParaRPr>
          </a:p>
        </p:txBody>
      </p:sp>
      <p:sp>
        <p:nvSpPr>
          <p:cNvPr id="8" name="Номер слайда 7"/>
          <p:cNvSpPr>
            <a:spLocks noGrp="1"/>
          </p:cNvSpPr>
          <p:nvPr>
            <p:ph type="sldNum" sz="quarter" idx="12"/>
          </p:nvPr>
        </p:nvSpPr>
        <p:spPr/>
        <p:txBody>
          <a:bodyPr/>
          <a:lstStyle/>
          <a:p>
            <a:fld id="{4A583972-B1B0-4DD0-83E4-88AFD949EA29}" type="slidenum">
              <a:rPr lang="ru-RU" smtClean="0"/>
              <a:pPr/>
              <a:t>3</a:t>
            </a:fld>
            <a:endParaRPr lang="ru-RU"/>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643438" y="714356"/>
            <a:ext cx="3429024" cy="1323439"/>
          </a:xfrm>
          <a:prstGeom prst="rect">
            <a:avLst/>
          </a:prstGeom>
          <a:solidFill>
            <a:srgbClr val="EE9A9C"/>
          </a:solidFill>
        </p:spPr>
        <p:txBody>
          <a:bodyPr wrap="square">
            <a:spAutoFit/>
          </a:bodyPr>
          <a:lstStyle/>
          <a:p>
            <a:pPr algn="ctr"/>
            <a:r>
              <a:rPr lang="en-US" sz="4000" dirty="0" smtClean="0">
                <a:latin typeface="Harlow Solid Italic" pitchFamily="82" charset="0"/>
              </a:rPr>
              <a:t>Cookies for Santa</a:t>
            </a:r>
            <a:endParaRPr lang="ru-RU" sz="4000" dirty="0">
              <a:latin typeface="Georgia" pitchFamily="18" charset="0"/>
            </a:endParaRPr>
          </a:p>
        </p:txBody>
      </p:sp>
      <p:pic>
        <p:nvPicPr>
          <p:cNvPr id="4" name="Picture 2" descr="http://im4-tub-ru.yandex.net/i?id=340724118-24-72&amp;n=21">
            <a:hlinkClick r:id="rId2"/>
          </p:cNvPr>
          <p:cNvPicPr>
            <a:picLocks noChangeAspect="1" noChangeArrowheads="1"/>
          </p:cNvPicPr>
          <p:nvPr/>
        </p:nvPicPr>
        <p:blipFill>
          <a:blip r:embed="rId3"/>
          <a:srcRect/>
          <a:stretch>
            <a:fillRect/>
          </a:stretch>
        </p:blipFill>
        <p:spPr bwMode="auto">
          <a:xfrm rot="20325558">
            <a:off x="130186" y="545097"/>
            <a:ext cx="4714876" cy="2786084"/>
          </a:xfrm>
          <a:prstGeom prst="rect">
            <a:avLst/>
          </a:prstGeom>
          <a:ln w="19050">
            <a:solidFill>
              <a:srgbClr val="C00000"/>
            </a:solidFill>
          </a:ln>
          <a:effectLst>
            <a:outerShdw blurRad="292100" dist="139700" dir="2700000" algn="tl" rotWithShape="0">
              <a:srgbClr val="333333">
                <a:alpha val="65000"/>
              </a:srgbClr>
            </a:outerShdw>
            <a:softEdge rad="317500"/>
          </a:effectLst>
        </p:spPr>
      </p:pic>
      <p:pic>
        <p:nvPicPr>
          <p:cNvPr id="5" name="Рисунок 4" descr="Cookies for Santa"/>
          <p:cNvPicPr/>
          <p:nvPr/>
        </p:nvPicPr>
        <p:blipFill>
          <a:blip r:embed="rId4"/>
          <a:srcRect/>
          <a:stretch>
            <a:fillRect/>
          </a:stretch>
        </p:blipFill>
        <p:spPr bwMode="auto">
          <a:xfrm rot="1236905">
            <a:off x="1163045" y="3466813"/>
            <a:ext cx="3143272" cy="2714644"/>
          </a:xfrm>
          <a:prstGeom prst="rect">
            <a:avLst/>
          </a:prstGeom>
          <a:ln>
            <a:solidFill>
              <a:srgbClr val="C00000"/>
            </a:solidFill>
          </a:ln>
          <a:effectLst>
            <a:outerShdw blurRad="292100" dist="139700" dir="2700000" algn="tl" rotWithShape="0">
              <a:srgbClr val="333333">
                <a:alpha val="65000"/>
              </a:srgbClr>
            </a:outerShdw>
            <a:softEdge rad="317500"/>
          </a:effectLst>
        </p:spPr>
      </p:pic>
      <p:pic>
        <p:nvPicPr>
          <p:cNvPr id="6" name="Рисунок 5" descr="http://img-fotki.yandex.ru/get/5100/oli-el.31/0_331b0_3648fb01_L"/>
          <p:cNvPicPr/>
          <p:nvPr/>
        </p:nvPicPr>
        <p:blipFill>
          <a:blip r:embed="rId5"/>
          <a:srcRect/>
          <a:stretch>
            <a:fillRect/>
          </a:stretch>
        </p:blipFill>
        <p:spPr bwMode="auto">
          <a:xfrm>
            <a:off x="4572000" y="2143116"/>
            <a:ext cx="3971929" cy="4481512"/>
          </a:xfrm>
          <a:prstGeom prst="rect">
            <a:avLst/>
          </a:prstGeom>
          <a:noFill/>
          <a:ln w="9525">
            <a:noFill/>
            <a:miter lim="800000"/>
            <a:headEnd/>
            <a:tailEnd/>
          </a:ln>
          <a:effectLst>
            <a:softEdge rad="317500"/>
          </a:effectLst>
        </p:spPr>
      </p:pic>
      <p:sp>
        <p:nvSpPr>
          <p:cNvPr id="7" name="Номер слайда 6"/>
          <p:cNvSpPr>
            <a:spLocks noGrp="1"/>
          </p:cNvSpPr>
          <p:nvPr>
            <p:ph type="sldNum" sz="quarter" idx="12"/>
          </p:nvPr>
        </p:nvSpPr>
        <p:spPr/>
        <p:txBody>
          <a:bodyPr/>
          <a:lstStyle/>
          <a:p>
            <a:fld id="{4A583972-B1B0-4DD0-83E4-88AFD949EA29}" type="slidenum">
              <a:rPr lang="ru-RU" smtClean="0"/>
              <a:pPr/>
              <a:t>30</a:t>
            </a:fld>
            <a:endParaRPr lang="ru-RU"/>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ekspertvkusa.ru/upload/img_content/small/n6.jpg">
            <a:hlinkClick r:id="rId2"/>
          </p:cNvPr>
          <p:cNvPicPr>
            <a:picLocks noChangeAspect="1" noChangeArrowheads="1"/>
          </p:cNvPicPr>
          <p:nvPr/>
        </p:nvPicPr>
        <p:blipFill>
          <a:blip r:embed="rId3" cstate="email"/>
          <a:srcRect/>
          <a:stretch>
            <a:fillRect/>
          </a:stretch>
        </p:blipFill>
        <p:spPr bwMode="auto">
          <a:xfrm>
            <a:off x="4214810" y="3283711"/>
            <a:ext cx="4714908" cy="3228784"/>
          </a:xfrm>
          <a:prstGeom prst="roundRect">
            <a:avLst>
              <a:gd name="adj" fmla="val 8594"/>
            </a:avLst>
          </a:prstGeom>
          <a:solidFill>
            <a:srgbClr val="FFFFFF">
              <a:shade val="85000"/>
            </a:srgbClr>
          </a:solidFill>
          <a:ln>
            <a:solidFill>
              <a:srgbClr val="C00000"/>
            </a:solidFill>
          </a:ln>
          <a:effectLst>
            <a:reflection blurRad="12700" stA="38000" endPos="28000" dist="5000" dir="5400000" sy="-100000" algn="bl" rotWithShape="0"/>
            <a:softEdge rad="635000"/>
          </a:effectLst>
        </p:spPr>
      </p:pic>
      <p:pic>
        <p:nvPicPr>
          <p:cNvPr id="5" name="Picture 2" descr="http://im0-tub-ru.yandex.net/i?id=462822405-58-72&amp;n=21">
            <a:hlinkClick r:id="rId4"/>
          </p:cNvPr>
          <p:cNvPicPr>
            <a:picLocks noChangeAspect="1" noChangeArrowheads="1"/>
          </p:cNvPicPr>
          <p:nvPr/>
        </p:nvPicPr>
        <p:blipFill>
          <a:blip r:embed="rId5"/>
          <a:srcRect/>
          <a:stretch>
            <a:fillRect/>
          </a:stretch>
        </p:blipFill>
        <p:spPr bwMode="auto">
          <a:xfrm>
            <a:off x="-268639" y="3071810"/>
            <a:ext cx="4663473" cy="3429024"/>
          </a:xfrm>
          <a:prstGeom prst="roundRect">
            <a:avLst>
              <a:gd name="adj" fmla="val 8594"/>
            </a:avLst>
          </a:prstGeom>
          <a:solidFill>
            <a:srgbClr val="FFFFFF">
              <a:shade val="85000"/>
            </a:srgbClr>
          </a:solidFill>
          <a:ln>
            <a:solidFill>
              <a:srgbClr val="C00000"/>
            </a:solidFill>
          </a:ln>
          <a:effectLst>
            <a:reflection blurRad="12700" stA="38000" endPos="28000" dist="5000" dir="5400000" sy="-100000" algn="bl" rotWithShape="0"/>
            <a:softEdge rad="635000"/>
          </a:effectLst>
        </p:spPr>
      </p:pic>
      <p:pic>
        <p:nvPicPr>
          <p:cNvPr id="3" name="Picture 6" descr="http://kuharka.com/uploads/posts/2011-10/1318605888_65.jpg">
            <a:hlinkClick r:id="rId6"/>
          </p:cNvPr>
          <p:cNvPicPr>
            <a:picLocks noChangeAspect="1" noChangeArrowheads="1"/>
          </p:cNvPicPr>
          <p:nvPr/>
        </p:nvPicPr>
        <p:blipFill>
          <a:blip r:embed="rId7" cstate="email"/>
          <a:srcRect/>
          <a:stretch>
            <a:fillRect/>
          </a:stretch>
        </p:blipFill>
        <p:spPr bwMode="auto">
          <a:xfrm>
            <a:off x="214282" y="285728"/>
            <a:ext cx="3929058" cy="3259406"/>
          </a:xfrm>
          <a:prstGeom prst="roundRect">
            <a:avLst>
              <a:gd name="adj" fmla="val 8594"/>
            </a:avLst>
          </a:prstGeom>
          <a:solidFill>
            <a:srgbClr val="FFFFFF">
              <a:shade val="85000"/>
            </a:srgbClr>
          </a:solidFill>
          <a:ln>
            <a:solidFill>
              <a:srgbClr val="C00000"/>
            </a:solidFill>
          </a:ln>
          <a:effectLst>
            <a:reflection blurRad="12700" stA="38000" endPos="28000" dist="5000" dir="5400000" sy="-100000" algn="bl" rotWithShape="0"/>
            <a:softEdge rad="317500"/>
          </a:effectLst>
        </p:spPr>
      </p:pic>
      <p:pic>
        <p:nvPicPr>
          <p:cNvPr id="4" name="Picture 8" descr="http://t3.gstatic.com/images?q=tbn:ANd9GcRVTmBje7lpbKeOWwvwyzrRkWOpGAoApfiXfnqSElB6bs_X8rj7"/>
          <p:cNvPicPr>
            <a:picLocks noChangeAspect="1" noChangeArrowheads="1"/>
          </p:cNvPicPr>
          <p:nvPr/>
        </p:nvPicPr>
        <p:blipFill>
          <a:blip r:embed="rId8"/>
          <a:srcRect/>
          <a:stretch>
            <a:fillRect/>
          </a:stretch>
        </p:blipFill>
        <p:spPr bwMode="auto">
          <a:xfrm>
            <a:off x="4071934" y="428604"/>
            <a:ext cx="4572032" cy="3125516"/>
          </a:xfrm>
          <a:prstGeom prst="roundRect">
            <a:avLst>
              <a:gd name="adj" fmla="val 8594"/>
            </a:avLst>
          </a:prstGeom>
          <a:solidFill>
            <a:srgbClr val="FFFFFF">
              <a:shade val="85000"/>
            </a:srgbClr>
          </a:solidFill>
          <a:ln>
            <a:solidFill>
              <a:srgbClr val="C00000"/>
            </a:solidFill>
          </a:ln>
          <a:effectLst>
            <a:reflection blurRad="12700" stA="38000" endPos="28000" dist="5000" dir="5400000" sy="-100000" algn="bl" rotWithShape="0"/>
            <a:softEdge rad="317500"/>
          </a:effectLst>
        </p:spPr>
      </p:pic>
      <p:sp>
        <p:nvSpPr>
          <p:cNvPr id="2" name="Заголовок 1"/>
          <p:cNvSpPr>
            <a:spLocks noGrp="1"/>
          </p:cNvSpPr>
          <p:nvPr>
            <p:ph type="title"/>
          </p:nvPr>
        </p:nvSpPr>
        <p:spPr>
          <a:xfrm>
            <a:off x="428596" y="2714620"/>
            <a:ext cx="8229600" cy="1143000"/>
          </a:xfrm>
        </p:spPr>
        <p:txBody>
          <a:bodyPr>
            <a:normAutofit/>
          </a:bodyPr>
          <a:lstStyle/>
          <a:p>
            <a:r>
              <a:rPr lang="en-US" sz="6000" b="1" dirty="0" smtClean="0">
                <a:solidFill>
                  <a:srgbClr val="FF0000"/>
                </a:solidFill>
                <a:latin typeface="Brush Script MT" pitchFamily="66" charset="0"/>
              </a:rPr>
              <a:t>Christmas Lunch</a:t>
            </a:r>
            <a:endParaRPr lang="ru-RU" sz="6000" b="1" dirty="0">
              <a:solidFill>
                <a:srgbClr val="FF0000"/>
              </a:solidFill>
            </a:endParaRPr>
          </a:p>
        </p:txBody>
      </p:sp>
      <p:sp>
        <p:nvSpPr>
          <p:cNvPr id="7" name="Номер слайда 6"/>
          <p:cNvSpPr>
            <a:spLocks noGrp="1"/>
          </p:cNvSpPr>
          <p:nvPr>
            <p:ph type="sldNum" sz="quarter" idx="12"/>
          </p:nvPr>
        </p:nvSpPr>
        <p:spPr/>
        <p:txBody>
          <a:bodyPr/>
          <a:lstStyle/>
          <a:p>
            <a:fld id="{4A583972-B1B0-4DD0-83E4-88AFD949EA29}" type="slidenum">
              <a:rPr lang="ru-RU" smtClean="0"/>
              <a:pPr/>
              <a:t>31</a:t>
            </a:fld>
            <a:endParaRPr lang="ru-RU"/>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http://www.luckinlove.com/table.jpg"/>
          <p:cNvPicPr/>
          <p:nvPr/>
        </p:nvPicPr>
        <p:blipFill>
          <a:blip r:embed="rId2"/>
          <a:srcRect/>
          <a:stretch>
            <a:fillRect/>
          </a:stretch>
        </p:blipFill>
        <p:spPr bwMode="auto">
          <a:xfrm>
            <a:off x="0" y="0"/>
            <a:ext cx="9144000" cy="6858000"/>
          </a:xfrm>
          <a:prstGeom prst="rect">
            <a:avLst/>
          </a:prstGeom>
          <a:noFill/>
          <a:ln w="9525">
            <a:noFill/>
            <a:miter lim="800000"/>
            <a:headEnd/>
            <a:tailEnd/>
          </a:ln>
          <a:effectLst>
            <a:softEdge rad="635000"/>
          </a:effectLst>
        </p:spPr>
      </p:pic>
      <p:sp>
        <p:nvSpPr>
          <p:cNvPr id="57346" name="Rectangle 2"/>
          <p:cNvSpPr>
            <a:spLocks noChangeArrowheads="1"/>
          </p:cNvSpPr>
          <p:nvPr/>
        </p:nvSpPr>
        <p:spPr bwMode="auto">
          <a:xfrm>
            <a:off x="857224" y="857232"/>
            <a:ext cx="7500990" cy="50167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4000" b="0" i="0" u="none" strike="noStrike" cap="none" normalizeH="0" baseline="0" dirty="0" smtClean="0">
              <a:ln>
                <a:noFill/>
              </a:ln>
              <a:solidFill>
                <a:schemeClr val="bg1"/>
              </a:solidFill>
              <a:effectLst/>
              <a:latin typeface="Brush Script MT" pitchFamily="66" charset="0"/>
              <a:ea typeface="Times New Roman" pitchFamily="18"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4000" b="0" i="0" u="none" strike="noStrike" cap="none" normalizeH="0" baseline="0" dirty="0" smtClean="0">
                <a:ln>
                  <a:noFill/>
                </a:ln>
                <a:solidFill>
                  <a:schemeClr val="bg1"/>
                </a:solidFill>
                <a:effectLst/>
                <a:latin typeface="Brush Script MT" pitchFamily="66" charset="0"/>
                <a:ea typeface="Times New Roman" pitchFamily="18" charset="0"/>
                <a:cs typeface="Arial" pitchFamily="34" charset="0"/>
              </a:rPr>
              <a:t>A typical Christmas lunch includes turkey with cranberry sauce and pudding. Every young woman in each household helps to stir the Christmas pudding, if she wishes to be married that year. Usually a coin or two are hidden inside the pudding and part of the fun is to see who finds it.</a:t>
            </a:r>
            <a:endParaRPr kumimoji="0" lang="en-US" sz="4000" b="0" i="0" u="none" strike="noStrike" cap="none" normalizeH="0" baseline="0" dirty="0" smtClean="0">
              <a:ln>
                <a:noFill/>
              </a:ln>
              <a:solidFill>
                <a:schemeClr val="bg1"/>
              </a:solidFill>
              <a:effectLst/>
              <a:latin typeface="Brush Script MT" pitchFamily="66" charset="0"/>
            </a:endParaRPr>
          </a:p>
        </p:txBody>
      </p:sp>
      <p:sp>
        <p:nvSpPr>
          <p:cNvPr id="4" name="Номер слайда 3"/>
          <p:cNvSpPr>
            <a:spLocks noGrp="1"/>
          </p:cNvSpPr>
          <p:nvPr>
            <p:ph type="sldNum" sz="quarter" idx="12"/>
          </p:nvPr>
        </p:nvSpPr>
        <p:spPr/>
        <p:txBody>
          <a:bodyPr/>
          <a:lstStyle/>
          <a:p>
            <a:fld id="{4A583972-B1B0-4DD0-83E4-88AFD949EA29}" type="slidenum">
              <a:rPr lang="ru-RU" smtClean="0"/>
              <a:pPr/>
              <a:t>32</a:t>
            </a:fld>
            <a:endParaRPr lang="ru-RU"/>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http://static.tatler.ru/iblock/6d1/670x498_Quality100_158710383.jpg"/>
          <p:cNvPicPr/>
          <p:nvPr/>
        </p:nvPicPr>
        <p:blipFill>
          <a:blip r:embed="rId2"/>
          <a:srcRect/>
          <a:stretch>
            <a:fillRect/>
          </a:stretch>
        </p:blipFill>
        <p:spPr bwMode="auto">
          <a:xfrm>
            <a:off x="3000364" y="0"/>
            <a:ext cx="5940425" cy="4415420"/>
          </a:xfrm>
          <a:prstGeom prst="rect">
            <a:avLst/>
          </a:prstGeom>
          <a:noFill/>
          <a:ln w="9525">
            <a:noFill/>
            <a:miter lim="800000"/>
            <a:headEnd/>
            <a:tailEnd/>
          </a:ln>
          <a:effectLst>
            <a:softEdge rad="635000"/>
          </a:effectLst>
        </p:spPr>
      </p:pic>
      <p:pic>
        <p:nvPicPr>
          <p:cNvPr id="3" name="Рисунок 2" descr="http://ubiubi.ru/wp-content/uploads/2010/12/Royal-Family-Attend-Their-Traditional-Christmas.jpg"/>
          <p:cNvPicPr/>
          <p:nvPr/>
        </p:nvPicPr>
        <p:blipFill>
          <a:blip r:embed="rId3"/>
          <a:srcRect/>
          <a:stretch>
            <a:fillRect/>
          </a:stretch>
        </p:blipFill>
        <p:spPr bwMode="auto">
          <a:xfrm>
            <a:off x="357158" y="571480"/>
            <a:ext cx="4438650" cy="5657850"/>
          </a:xfrm>
          <a:prstGeom prst="rect">
            <a:avLst/>
          </a:prstGeom>
          <a:noFill/>
          <a:ln w="9525">
            <a:noFill/>
            <a:miter lim="800000"/>
            <a:headEnd/>
            <a:tailEnd/>
          </a:ln>
          <a:effectLst>
            <a:softEdge rad="317500"/>
          </a:effectLst>
        </p:spPr>
      </p:pic>
      <p:sp>
        <p:nvSpPr>
          <p:cNvPr id="2" name="Прямоугольник 1"/>
          <p:cNvSpPr/>
          <p:nvPr/>
        </p:nvSpPr>
        <p:spPr>
          <a:xfrm>
            <a:off x="4071934" y="4214818"/>
            <a:ext cx="4572000" cy="1938992"/>
          </a:xfrm>
          <a:prstGeom prst="rect">
            <a:avLst/>
          </a:prstGeom>
          <a:solidFill>
            <a:srgbClr val="EE9A9C"/>
          </a:solidFill>
        </p:spPr>
        <p:txBody>
          <a:bodyPr>
            <a:spAutoFit/>
          </a:bodyPr>
          <a:lstStyle/>
          <a:p>
            <a:r>
              <a:rPr lang="en-US" sz="2400" b="1" dirty="0" smtClean="0">
                <a:solidFill>
                  <a:srgbClr val="FF0000"/>
                </a:solidFill>
                <a:latin typeface="Bradley Hand ITC" pitchFamily="66" charset="0"/>
              </a:rPr>
              <a:t>In the afternoon they may watch the Queen on the television as she delivers her traditional Christmas message to the United Kingdom and Commonwealth.</a:t>
            </a:r>
            <a:endParaRPr lang="ru-RU" sz="2400" b="1" dirty="0">
              <a:solidFill>
                <a:srgbClr val="FF0000"/>
              </a:solidFill>
            </a:endParaRPr>
          </a:p>
        </p:txBody>
      </p:sp>
      <p:sp>
        <p:nvSpPr>
          <p:cNvPr id="5" name="Номер слайда 4"/>
          <p:cNvSpPr>
            <a:spLocks noGrp="1"/>
          </p:cNvSpPr>
          <p:nvPr>
            <p:ph type="sldNum" sz="quarter" idx="12"/>
          </p:nvPr>
        </p:nvSpPr>
        <p:spPr/>
        <p:txBody>
          <a:bodyPr/>
          <a:lstStyle/>
          <a:p>
            <a:fld id="{4A583972-B1B0-4DD0-83E4-88AFD949EA29}" type="slidenum">
              <a:rPr lang="ru-RU" smtClean="0"/>
              <a:pPr/>
              <a:t>33</a:t>
            </a:fld>
            <a:endParaRPr lang="ru-RU"/>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detskiy_khor_-_v_lesu_rodilas_yolochka_(zaycev.net).mp3">
            <a:hlinkClick r:id="" action="ppaction://media"/>
          </p:cNvPr>
          <p:cNvPicPr>
            <a:picLocks noRot="1" noChangeAspect="1"/>
          </p:cNvPicPr>
          <p:nvPr>
            <a:audioFile r:link="rId1"/>
          </p:nvPr>
        </p:nvPicPr>
        <p:blipFill>
          <a:blip r:embed="rId3"/>
          <a:stretch>
            <a:fillRect/>
          </a:stretch>
        </p:blipFill>
        <p:spPr>
          <a:xfrm>
            <a:off x="4419600" y="3276600"/>
            <a:ext cx="304800" cy="304800"/>
          </a:xfrm>
          <a:prstGeom prst="rect">
            <a:avLst/>
          </a:prstGeom>
        </p:spPr>
      </p:pic>
      <p:pic>
        <p:nvPicPr>
          <p:cNvPr id="60418" name="Picture 2" descr="http://antikiev.com/uploads/k_hzPP6spLA.jpg"/>
          <p:cNvPicPr>
            <a:picLocks noChangeAspect="1" noChangeArrowheads="1"/>
          </p:cNvPicPr>
          <p:nvPr/>
        </p:nvPicPr>
        <p:blipFill>
          <a:blip r:embed="rId4"/>
          <a:srcRect/>
          <a:stretch>
            <a:fillRect/>
          </a:stretch>
        </p:blipFill>
        <p:spPr bwMode="auto">
          <a:xfrm>
            <a:off x="3929058" y="1071546"/>
            <a:ext cx="4824406" cy="3500462"/>
          </a:xfrm>
          <a:prstGeom prst="rect">
            <a:avLst/>
          </a:prstGeom>
          <a:noFill/>
        </p:spPr>
      </p:pic>
      <p:pic>
        <p:nvPicPr>
          <p:cNvPr id="60420" name="Picture 4" descr="http://www.funlib.ru/cimg/2014/101713/4251565"/>
          <p:cNvPicPr>
            <a:picLocks noChangeAspect="1" noChangeArrowheads="1"/>
          </p:cNvPicPr>
          <p:nvPr/>
        </p:nvPicPr>
        <p:blipFill>
          <a:blip r:embed="rId5"/>
          <a:srcRect/>
          <a:stretch>
            <a:fillRect/>
          </a:stretch>
        </p:blipFill>
        <p:spPr bwMode="auto">
          <a:xfrm>
            <a:off x="0" y="2732479"/>
            <a:ext cx="5500694" cy="4125521"/>
          </a:xfrm>
          <a:prstGeom prst="rect">
            <a:avLst/>
          </a:prstGeom>
          <a:noFill/>
          <a:effectLst>
            <a:softEdge rad="635000"/>
          </a:effectLst>
        </p:spPr>
      </p:pic>
      <p:sp>
        <p:nvSpPr>
          <p:cNvPr id="2" name="Прямоугольник 1"/>
          <p:cNvSpPr/>
          <p:nvPr/>
        </p:nvSpPr>
        <p:spPr>
          <a:xfrm>
            <a:off x="785786" y="714356"/>
            <a:ext cx="3786214" cy="2554545"/>
          </a:xfrm>
          <a:prstGeom prst="rect">
            <a:avLst/>
          </a:prstGeom>
        </p:spPr>
        <p:txBody>
          <a:bodyPr wrap="square">
            <a:spAutoFit/>
          </a:bodyPr>
          <a:lstStyle/>
          <a:p>
            <a:r>
              <a:rPr lang="en-US" sz="8000" b="1" dirty="0" smtClean="0">
                <a:solidFill>
                  <a:srgbClr val="FF0000"/>
                </a:solidFill>
                <a:latin typeface="Brush Script MT" pitchFamily="66" charset="0"/>
              </a:rPr>
              <a:t>Christmas in Russia </a:t>
            </a:r>
            <a:endParaRPr lang="ru-RU" sz="8000" b="1" dirty="0">
              <a:solidFill>
                <a:srgbClr val="FF0000"/>
              </a:solidFill>
            </a:endParaRPr>
          </a:p>
        </p:txBody>
      </p:sp>
      <p:sp>
        <p:nvSpPr>
          <p:cNvPr id="4" name="Прямоугольник 3"/>
          <p:cNvSpPr/>
          <p:nvPr/>
        </p:nvSpPr>
        <p:spPr>
          <a:xfrm>
            <a:off x="3286116" y="4786322"/>
            <a:ext cx="4929222" cy="1384995"/>
          </a:xfrm>
          <a:prstGeom prst="rect">
            <a:avLst/>
          </a:prstGeom>
          <a:solidFill>
            <a:srgbClr val="EE9A9C"/>
          </a:solidFill>
        </p:spPr>
        <p:txBody>
          <a:bodyPr wrap="square">
            <a:spAutoFit/>
          </a:bodyPr>
          <a:lstStyle/>
          <a:p>
            <a:r>
              <a:rPr lang="en-US" sz="2800" dirty="0" smtClean="0"/>
              <a:t>Christmas is one of the most cherished and long-awaited holidays in Russia. </a:t>
            </a:r>
            <a:endParaRPr lang="ru-RU" sz="2800" dirty="0"/>
          </a:p>
        </p:txBody>
      </p:sp>
      <p:sp>
        <p:nvSpPr>
          <p:cNvPr id="7" name="Номер слайда 6"/>
          <p:cNvSpPr>
            <a:spLocks noGrp="1"/>
          </p:cNvSpPr>
          <p:nvPr>
            <p:ph type="sldNum" sz="quarter" idx="12"/>
          </p:nvPr>
        </p:nvSpPr>
        <p:spPr/>
        <p:txBody>
          <a:bodyPr/>
          <a:lstStyle/>
          <a:p>
            <a:fld id="{4A583972-B1B0-4DD0-83E4-88AFD949EA29}" type="slidenum">
              <a:rPr lang="ru-RU" smtClean="0"/>
              <a:pPr/>
              <a:t>34</a:t>
            </a:fld>
            <a:endParaRPr lang="ru-RU"/>
          </a:p>
        </p:txBody>
      </p:sp>
      <p:pic>
        <p:nvPicPr>
          <p:cNvPr id="8" name="detskiy_khor_-_v_lesu_rodilas_yolochka_(zaycev.net).mp3">
            <a:hlinkClick r:id="" action="ppaction://media"/>
          </p:cNvPr>
          <p:cNvPicPr>
            <a:picLocks noRot="1" noChangeAspect="1"/>
          </p:cNvPicPr>
          <p:nvPr>
            <a:audioFile r:link="rId1"/>
          </p:nvPr>
        </p:nvPicPr>
        <p:blipFill>
          <a:blip r:embed="rId6"/>
          <a:stretch>
            <a:fillRect/>
          </a:stretch>
        </p:blipFill>
        <p:spPr>
          <a:xfrm>
            <a:off x="8143900" y="450057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audio>
              <p:cMediaNode numSld="25" showWhenStopped="0">
                <p:cTn id="8"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http://krasnodar.bezformata.ru/content/image66450958.jpg"/>
          <p:cNvPicPr/>
          <p:nvPr/>
        </p:nvPicPr>
        <p:blipFill>
          <a:blip r:embed="rId2"/>
          <a:srcRect/>
          <a:stretch>
            <a:fillRect/>
          </a:stretch>
        </p:blipFill>
        <p:spPr bwMode="auto">
          <a:xfrm>
            <a:off x="0" y="0"/>
            <a:ext cx="4786314" cy="6858000"/>
          </a:xfrm>
          <a:prstGeom prst="rect">
            <a:avLst/>
          </a:prstGeom>
          <a:noFill/>
          <a:ln w="9525">
            <a:noFill/>
            <a:miter lim="800000"/>
            <a:headEnd/>
            <a:tailEnd/>
          </a:ln>
          <a:effectLst>
            <a:softEdge rad="635000"/>
          </a:effectLst>
        </p:spPr>
      </p:pic>
      <p:sp>
        <p:nvSpPr>
          <p:cNvPr id="2" name="Прямоугольник 1"/>
          <p:cNvSpPr/>
          <p:nvPr/>
        </p:nvSpPr>
        <p:spPr>
          <a:xfrm>
            <a:off x="4286248" y="4071942"/>
            <a:ext cx="3929090" cy="1477328"/>
          </a:xfrm>
          <a:prstGeom prst="rect">
            <a:avLst/>
          </a:prstGeom>
        </p:spPr>
        <p:txBody>
          <a:bodyPr wrap="square">
            <a:spAutoFit/>
          </a:bodyPr>
          <a:lstStyle/>
          <a:p>
            <a:r>
              <a:rPr lang="en-US" dirty="0" smtClean="0"/>
              <a:t>Unlike many other countries it’s celebrated on the 7th of January, in accordance with the Orthodox calendar. Initially this day was linked with many folk customs. </a:t>
            </a:r>
            <a:endParaRPr lang="ru-RU" dirty="0"/>
          </a:p>
        </p:txBody>
      </p:sp>
      <p:pic>
        <p:nvPicPr>
          <p:cNvPr id="4" name="Рисунок 3" descr="http://www.filurin.ru/wp-content/uploads/2007/01/glob4.jpg"/>
          <p:cNvPicPr/>
          <p:nvPr/>
        </p:nvPicPr>
        <p:blipFill>
          <a:blip r:embed="rId3"/>
          <a:srcRect/>
          <a:stretch>
            <a:fillRect/>
          </a:stretch>
        </p:blipFill>
        <p:spPr bwMode="auto">
          <a:xfrm>
            <a:off x="3929058" y="214290"/>
            <a:ext cx="4786346" cy="4071966"/>
          </a:xfrm>
          <a:prstGeom prst="rect">
            <a:avLst/>
          </a:prstGeom>
          <a:noFill/>
          <a:ln w="9525">
            <a:noFill/>
            <a:miter lim="800000"/>
            <a:headEnd/>
            <a:tailEnd/>
          </a:ln>
          <a:effectLst>
            <a:softEdge rad="635000"/>
          </a:effectLst>
        </p:spPr>
      </p:pic>
      <p:sp>
        <p:nvSpPr>
          <p:cNvPr id="5" name="Номер слайда 4"/>
          <p:cNvSpPr>
            <a:spLocks noGrp="1"/>
          </p:cNvSpPr>
          <p:nvPr>
            <p:ph type="sldNum" sz="quarter" idx="12"/>
          </p:nvPr>
        </p:nvSpPr>
        <p:spPr/>
        <p:txBody>
          <a:bodyPr/>
          <a:lstStyle/>
          <a:p>
            <a:fld id="{4A583972-B1B0-4DD0-83E4-88AFD949EA29}" type="slidenum">
              <a:rPr lang="ru-RU" smtClean="0"/>
              <a:pPr/>
              <a:t>35</a:t>
            </a:fld>
            <a:endParaRPr lang="ru-RU"/>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www.nostalgiaetenerezza.it/ricordinatale/gal2c.jpg"/>
          <p:cNvPicPr/>
          <p:nvPr/>
        </p:nvPicPr>
        <p:blipFill>
          <a:blip r:embed="rId2"/>
          <a:srcRect/>
          <a:stretch>
            <a:fillRect/>
          </a:stretch>
        </p:blipFill>
        <p:spPr bwMode="auto">
          <a:xfrm>
            <a:off x="0" y="0"/>
            <a:ext cx="9143999" cy="6858000"/>
          </a:xfrm>
          <a:prstGeom prst="rect">
            <a:avLst/>
          </a:prstGeom>
          <a:noFill/>
          <a:ln w="9525">
            <a:noFill/>
            <a:miter lim="800000"/>
            <a:headEnd/>
            <a:tailEnd/>
          </a:ln>
          <a:effectLst>
            <a:softEdge rad="635000"/>
          </a:effectLst>
        </p:spPr>
      </p:pic>
      <p:sp>
        <p:nvSpPr>
          <p:cNvPr id="3" name="Номер слайда 2"/>
          <p:cNvSpPr>
            <a:spLocks noGrp="1"/>
          </p:cNvSpPr>
          <p:nvPr>
            <p:ph type="sldNum" sz="quarter" idx="12"/>
          </p:nvPr>
        </p:nvSpPr>
        <p:spPr/>
        <p:txBody>
          <a:bodyPr/>
          <a:lstStyle/>
          <a:p>
            <a:fld id="{4A583972-B1B0-4DD0-83E4-88AFD949EA29}" type="slidenum">
              <a:rPr lang="ru-RU" smtClean="0"/>
              <a:pPr/>
              <a:t>36</a:t>
            </a:fld>
            <a:endParaRPr lang="ru-RU"/>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5000628" y="1000108"/>
            <a:ext cx="3286148" cy="1661993"/>
          </a:xfrm>
          <a:prstGeom prst="rect">
            <a:avLst/>
          </a:prstGeom>
        </p:spPr>
        <p:txBody>
          <a:bodyPr wrap="square">
            <a:spAutoFit/>
          </a:bodyPr>
          <a:lstStyle/>
          <a:p>
            <a:r>
              <a:rPr lang="en-US" sz="2800" b="1" dirty="0" smtClean="0">
                <a:solidFill>
                  <a:srgbClr val="FF0000"/>
                </a:solidFill>
                <a:latin typeface="Bradley Hand ITC" pitchFamily="66" charset="0"/>
              </a:rPr>
              <a:t>On this day, many people attend a church service</a:t>
            </a:r>
            <a:r>
              <a:rPr lang="ru-RU" sz="2800" b="1" dirty="0" smtClean="0">
                <a:solidFill>
                  <a:srgbClr val="FF0000"/>
                </a:solidFill>
              </a:rPr>
              <a:t>.</a:t>
            </a:r>
          </a:p>
          <a:p>
            <a:endParaRPr lang="ru-RU" dirty="0"/>
          </a:p>
        </p:txBody>
      </p:sp>
      <p:pic>
        <p:nvPicPr>
          <p:cNvPr id="4" name="Рисунок 3" descr="http://velocity-proxy.appspot.com/cdn4.img22.ria.ru/images/91724/33/917243325.jpg"/>
          <p:cNvPicPr/>
          <p:nvPr/>
        </p:nvPicPr>
        <p:blipFill>
          <a:blip r:embed="rId2"/>
          <a:srcRect/>
          <a:stretch>
            <a:fillRect/>
          </a:stretch>
        </p:blipFill>
        <p:spPr bwMode="auto">
          <a:xfrm>
            <a:off x="214282" y="214290"/>
            <a:ext cx="5000659" cy="3571900"/>
          </a:xfrm>
          <a:prstGeom prst="rect">
            <a:avLst/>
          </a:prstGeom>
          <a:noFill/>
          <a:ln w="9525">
            <a:noFill/>
            <a:miter lim="800000"/>
            <a:headEnd/>
            <a:tailEnd/>
          </a:ln>
          <a:effectLst>
            <a:softEdge rad="635000"/>
          </a:effectLst>
        </p:spPr>
      </p:pic>
      <p:pic>
        <p:nvPicPr>
          <p:cNvPr id="5" name="Рисунок 4" descr="http://www.muravlenko.com/uploads/posts/2011-06/1306919764_art_3308_1_natale-ortodosso.jpg"/>
          <p:cNvPicPr/>
          <p:nvPr/>
        </p:nvPicPr>
        <p:blipFill>
          <a:blip r:embed="rId3"/>
          <a:srcRect/>
          <a:stretch>
            <a:fillRect/>
          </a:stretch>
        </p:blipFill>
        <p:spPr bwMode="auto">
          <a:xfrm>
            <a:off x="2500298" y="2500306"/>
            <a:ext cx="6083301" cy="4081485"/>
          </a:xfrm>
          <a:prstGeom prst="rect">
            <a:avLst/>
          </a:prstGeom>
          <a:noFill/>
          <a:ln w="9525">
            <a:noFill/>
            <a:miter lim="800000"/>
            <a:headEnd/>
            <a:tailEnd/>
          </a:ln>
          <a:effectLst>
            <a:softEdge rad="635000"/>
          </a:effectLst>
        </p:spPr>
      </p:pic>
      <p:sp>
        <p:nvSpPr>
          <p:cNvPr id="6" name="Номер слайда 5"/>
          <p:cNvSpPr>
            <a:spLocks noGrp="1"/>
          </p:cNvSpPr>
          <p:nvPr>
            <p:ph type="sldNum" sz="quarter" idx="12"/>
          </p:nvPr>
        </p:nvSpPr>
        <p:spPr/>
        <p:txBody>
          <a:bodyPr/>
          <a:lstStyle/>
          <a:p>
            <a:fld id="{4A583972-B1B0-4DD0-83E4-88AFD949EA29}" type="slidenum">
              <a:rPr lang="ru-RU" smtClean="0"/>
              <a:pPr/>
              <a:t>37</a:t>
            </a:fld>
            <a:endParaRPr lang="ru-RU"/>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busido-ask.ru/images/3603.jpg"/>
          <p:cNvPicPr/>
          <p:nvPr/>
        </p:nvPicPr>
        <p:blipFill>
          <a:blip r:embed="rId2"/>
          <a:srcRect/>
          <a:stretch>
            <a:fillRect/>
          </a:stretch>
        </p:blipFill>
        <p:spPr bwMode="auto">
          <a:xfrm>
            <a:off x="0" y="0"/>
            <a:ext cx="9143999" cy="6858000"/>
          </a:xfrm>
          <a:prstGeom prst="rect">
            <a:avLst/>
          </a:prstGeom>
          <a:noFill/>
          <a:ln w="9525">
            <a:noFill/>
            <a:miter lim="800000"/>
            <a:headEnd/>
            <a:tailEnd/>
          </a:ln>
          <a:effectLst>
            <a:softEdge rad="635000"/>
          </a:effectLst>
        </p:spPr>
      </p:pic>
      <p:sp>
        <p:nvSpPr>
          <p:cNvPr id="3" name="Номер слайда 2"/>
          <p:cNvSpPr>
            <a:spLocks noGrp="1"/>
          </p:cNvSpPr>
          <p:nvPr>
            <p:ph type="sldNum" sz="quarter" idx="12"/>
          </p:nvPr>
        </p:nvSpPr>
        <p:spPr/>
        <p:txBody>
          <a:bodyPr/>
          <a:lstStyle/>
          <a:p>
            <a:fld id="{4A583972-B1B0-4DD0-83E4-88AFD949EA29}" type="slidenum">
              <a:rPr lang="ru-RU" smtClean="0"/>
              <a:pPr/>
              <a:t>38</a:t>
            </a:fld>
            <a:endParaRPr lang="ru-RU"/>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4" name="Picture 4" descr="http://4put.ru/pictures/max/469/1443585.jpg"/>
          <p:cNvPicPr>
            <a:picLocks noChangeAspect="1" noChangeArrowheads="1"/>
          </p:cNvPicPr>
          <p:nvPr/>
        </p:nvPicPr>
        <p:blipFill>
          <a:blip r:embed="rId2"/>
          <a:srcRect/>
          <a:stretch>
            <a:fillRect/>
          </a:stretch>
        </p:blipFill>
        <p:spPr bwMode="auto">
          <a:xfrm>
            <a:off x="3857620" y="2857496"/>
            <a:ext cx="4762500" cy="3571875"/>
          </a:xfrm>
          <a:prstGeom prst="rect">
            <a:avLst/>
          </a:prstGeom>
          <a:noFill/>
          <a:effectLst>
            <a:softEdge rad="635000"/>
          </a:effectLst>
        </p:spPr>
      </p:pic>
      <p:pic>
        <p:nvPicPr>
          <p:cNvPr id="3" name="Рисунок 2" descr="http://img1.liveinternet.ru/images/attach/c/7/95/494/95494899__186_191_188_225__6_.png"/>
          <p:cNvPicPr/>
          <p:nvPr/>
        </p:nvPicPr>
        <p:blipFill>
          <a:blip r:embed="rId3"/>
          <a:srcRect/>
          <a:stretch>
            <a:fillRect/>
          </a:stretch>
        </p:blipFill>
        <p:spPr bwMode="auto">
          <a:xfrm>
            <a:off x="285720" y="214290"/>
            <a:ext cx="4991100" cy="5353050"/>
          </a:xfrm>
          <a:prstGeom prst="rect">
            <a:avLst/>
          </a:prstGeom>
          <a:noFill/>
          <a:ln w="9525">
            <a:noFill/>
            <a:miter lim="800000"/>
            <a:headEnd/>
            <a:tailEnd/>
          </a:ln>
        </p:spPr>
      </p:pic>
      <p:sp>
        <p:nvSpPr>
          <p:cNvPr id="2" name="Прямоугольник 1"/>
          <p:cNvSpPr/>
          <p:nvPr/>
        </p:nvSpPr>
        <p:spPr>
          <a:xfrm>
            <a:off x="1500166" y="2071678"/>
            <a:ext cx="6357982" cy="2554545"/>
          </a:xfrm>
          <a:prstGeom prst="rect">
            <a:avLst/>
          </a:prstGeom>
        </p:spPr>
        <p:txBody>
          <a:bodyPr wrap="square">
            <a:spAutoFit/>
          </a:bodyPr>
          <a:lstStyle/>
          <a:p>
            <a:pPr algn="ctr"/>
            <a:r>
              <a:rPr lang="en-US" sz="8000" b="1" dirty="0" smtClean="0">
                <a:solidFill>
                  <a:srgbClr val="FF0000"/>
                </a:solidFill>
                <a:latin typeface="Brush Script MT" pitchFamily="66" charset="0"/>
              </a:rPr>
              <a:t>The symbols of Christmas </a:t>
            </a:r>
            <a:endParaRPr lang="ru-RU" sz="8000" dirty="0"/>
          </a:p>
        </p:txBody>
      </p:sp>
      <p:sp>
        <p:nvSpPr>
          <p:cNvPr id="6" name="Номер слайда 5"/>
          <p:cNvSpPr>
            <a:spLocks noGrp="1"/>
          </p:cNvSpPr>
          <p:nvPr>
            <p:ph type="sldNum" sz="quarter" idx="12"/>
          </p:nvPr>
        </p:nvSpPr>
        <p:spPr/>
        <p:txBody>
          <a:bodyPr/>
          <a:lstStyle/>
          <a:p>
            <a:fld id="{4A583972-B1B0-4DD0-83E4-88AFD949EA29}" type="slidenum">
              <a:rPr lang="ru-RU" smtClean="0"/>
              <a:pPr/>
              <a:t>39</a:t>
            </a:fld>
            <a:endParaRPr lang="ru-RU"/>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Прямоугольник 2"/>
          <p:cNvSpPr/>
          <p:nvPr/>
        </p:nvSpPr>
        <p:spPr>
          <a:xfrm>
            <a:off x="1857356" y="1357298"/>
            <a:ext cx="409086" cy="707886"/>
          </a:xfrm>
          <a:prstGeom prst="rect">
            <a:avLst/>
          </a:prstGeom>
          <a:noFill/>
        </p:spPr>
        <p:txBody>
          <a:bodyPr wrap="none" lIns="91440" tIns="45720" rIns="91440" bIns="45720">
            <a:spAutoFit/>
          </a:bodyPr>
          <a:lstStyle/>
          <a:p>
            <a:pPr algn="ctr"/>
            <a:r>
              <a:rPr lang="ru-RU" sz="4000" b="1" cap="none" spc="0" dirty="0" smtClean="0">
                <a:ln w="1905"/>
                <a:solidFill>
                  <a:srgbClr val="894937"/>
                </a:solidFill>
                <a:effectLst>
                  <a:innerShdw blurRad="69850" dist="43180" dir="5400000">
                    <a:srgbClr val="000000">
                      <a:alpha val="65000"/>
                    </a:srgbClr>
                  </a:innerShdw>
                </a:effectLst>
                <a:latin typeface="Monotype Corsiva" pitchFamily="66" charset="0"/>
              </a:rPr>
              <a:t>  </a:t>
            </a:r>
            <a:endParaRPr lang="ru-RU" sz="4000" b="1" cap="none" spc="0" dirty="0">
              <a:ln w="1905"/>
              <a:solidFill>
                <a:srgbClr val="894937"/>
              </a:solidFill>
              <a:effectLst>
                <a:innerShdw blurRad="69850" dist="43180" dir="5400000">
                  <a:srgbClr val="000000">
                    <a:alpha val="65000"/>
                  </a:srgbClr>
                </a:innerShdw>
              </a:effectLst>
              <a:latin typeface="Monotype Corsiva" pitchFamily="66" charset="0"/>
            </a:endParaRPr>
          </a:p>
        </p:txBody>
      </p:sp>
      <p:sp>
        <p:nvSpPr>
          <p:cNvPr id="4" name="Заголовок 3"/>
          <p:cNvSpPr>
            <a:spLocks noGrp="1"/>
          </p:cNvSpPr>
          <p:nvPr>
            <p:ph type="title"/>
          </p:nvPr>
        </p:nvSpPr>
        <p:spPr>
          <a:xfrm>
            <a:off x="428596" y="357166"/>
            <a:ext cx="8229600" cy="1143000"/>
          </a:xfrm>
        </p:spPr>
        <p:txBody>
          <a:bodyPr>
            <a:normAutofit/>
          </a:bodyPr>
          <a:lstStyle/>
          <a:p>
            <a:r>
              <a:rPr lang="ru-RU" sz="2000" b="1" dirty="0" smtClean="0">
                <a:solidFill>
                  <a:srgbClr val="361D16"/>
                </a:solidFill>
                <a:latin typeface="Georgia" pitchFamily="18" charset="0"/>
              </a:rPr>
              <a:t> </a:t>
            </a:r>
            <a:endParaRPr lang="ru-RU" sz="2000" b="1" dirty="0">
              <a:solidFill>
                <a:srgbClr val="361D16"/>
              </a:solidFill>
              <a:latin typeface="Georgia" pitchFamily="18" charset="0"/>
            </a:endParaRPr>
          </a:p>
        </p:txBody>
      </p:sp>
      <p:sp>
        <p:nvSpPr>
          <p:cNvPr id="5" name="TextBox 4"/>
          <p:cNvSpPr txBox="1"/>
          <p:nvPr/>
        </p:nvSpPr>
        <p:spPr>
          <a:xfrm>
            <a:off x="4500562" y="4572008"/>
            <a:ext cx="4000528" cy="338554"/>
          </a:xfrm>
          <a:prstGeom prst="rect">
            <a:avLst/>
          </a:prstGeom>
          <a:noFill/>
        </p:spPr>
        <p:txBody>
          <a:bodyPr wrap="square" rtlCol="0">
            <a:spAutoFit/>
          </a:bodyPr>
          <a:lstStyle/>
          <a:p>
            <a:r>
              <a:rPr lang="ru-RU" sz="1600" b="1" u="sng" dirty="0" smtClean="0">
                <a:solidFill>
                  <a:srgbClr val="361D16"/>
                </a:solidFill>
                <a:latin typeface="Georgia" pitchFamily="18" charset="0"/>
              </a:rPr>
              <a:t> </a:t>
            </a:r>
            <a:endParaRPr lang="ru-RU" sz="1600" b="1" dirty="0">
              <a:solidFill>
                <a:srgbClr val="361D16"/>
              </a:solidFill>
              <a:latin typeface="Georgia" pitchFamily="18" charset="0"/>
            </a:endParaRPr>
          </a:p>
        </p:txBody>
      </p:sp>
      <p:sp>
        <p:nvSpPr>
          <p:cNvPr id="6" name="TextBox 5"/>
          <p:cNvSpPr txBox="1"/>
          <p:nvPr/>
        </p:nvSpPr>
        <p:spPr>
          <a:xfrm>
            <a:off x="1000100" y="1000108"/>
            <a:ext cx="7143800" cy="5109091"/>
          </a:xfrm>
          <a:prstGeom prst="rect">
            <a:avLst/>
          </a:prstGeom>
          <a:noFill/>
        </p:spPr>
        <p:txBody>
          <a:bodyPr wrap="square" rtlCol="0">
            <a:spAutoFit/>
          </a:bodyPr>
          <a:lstStyle/>
          <a:p>
            <a:pPr algn="just"/>
            <a:r>
              <a:rPr lang="ru-RU" sz="2000" i="1" dirty="0" smtClean="0">
                <a:latin typeface="Georgia" pitchFamily="18" charset="0"/>
              </a:rPr>
              <a:t> </a:t>
            </a:r>
            <a:r>
              <a:rPr lang="ru-RU" sz="2800" b="1" i="1" dirty="0">
                <a:latin typeface="Georgia" pitchFamily="18" charset="0"/>
              </a:rPr>
              <a:t>О</a:t>
            </a:r>
            <a:r>
              <a:rPr lang="ru-RU" sz="2800" b="1" i="1" dirty="0" smtClean="0">
                <a:latin typeface="Georgia" pitchFamily="18" charset="0"/>
              </a:rPr>
              <a:t>бъект исследования</a:t>
            </a:r>
            <a:r>
              <a:rPr lang="ru-RU" sz="2800" i="1" dirty="0" smtClean="0">
                <a:latin typeface="Georgia" pitchFamily="18" charset="0"/>
              </a:rPr>
              <a:t>– </a:t>
            </a:r>
            <a:r>
              <a:rPr lang="ru-RU" sz="2800" i="1" dirty="0">
                <a:latin typeface="Georgia" pitchFamily="18" charset="0"/>
              </a:rPr>
              <a:t>русская и британская </a:t>
            </a:r>
            <a:r>
              <a:rPr lang="ru-RU" sz="2800" i="1" dirty="0" smtClean="0">
                <a:latin typeface="Georgia" pitchFamily="18" charset="0"/>
              </a:rPr>
              <a:t>культура</a:t>
            </a:r>
            <a:r>
              <a:rPr lang="ru-RU" sz="2800" i="1" dirty="0">
                <a:latin typeface="Georgia" pitchFamily="18" charset="0"/>
              </a:rPr>
              <a:t> </a:t>
            </a:r>
            <a:endParaRPr lang="ru-RU" sz="2800" b="1" i="1" dirty="0" smtClean="0">
              <a:latin typeface="Georgia" pitchFamily="18" charset="0"/>
            </a:endParaRPr>
          </a:p>
          <a:p>
            <a:pPr algn="just"/>
            <a:endParaRPr lang="ru-RU" sz="2800" b="1" i="1" dirty="0">
              <a:latin typeface="Georgia" pitchFamily="18" charset="0"/>
            </a:endParaRPr>
          </a:p>
          <a:p>
            <a:pPr algn="just"/>
            <a:r>
              <a:rPr lang="ru-RU" sz="2800" b="1" i="1" dirty="0">
                <a:latin typeface="Georgia" pitchFamily="18" charset="0"/>
              </a:rPr>
              <a:t>П</a:t>
            </a:r>
            <a:r>
              <a:rPr lang="ru-RU" sz="2800" b="1" i="1" dirty="0" smtClean="0">
                <a:latin typeface="Georgia" pitchFamily="18" charset="0"/>
              </a:rPr>
              <a:t>редмет </a:t>
            </a:r>
            <a:r>
              <a:rPr lang="ru-RU" sz="2800" b="1" i="1" dirty="0">
                <a:latin typeface="Georgia" pitchFamily="18" charset="0"/>
              </a:rPr>
              <a:t>исследования</a:t>
            </a:r>
            <a:r>
              <a:rPr lang="ru-RU" sz="2800" i="1" dirty="0">
                <a:latin typeface="Georgia" pitchFamily="18" charset="0"/>
              </a:rPr>
              <a:t> -  традиции и обычаи празднования Рождества </a:t>
            </a:r>
            <a:r>
              <a:rPr lang="ru-RU" sz="2800" i="1" dirty="0" smtClean="0">
                <a:latin typeface="Georgia" pitchFamily="18" charset="0"/>
              </a:rPr>
              <a:t>Христова </a:t>
            </a:r>
            <a:r>
              <a:rPr lang="ru-RU" sz="2800" i="1" dirty="0">
                <a:latin typeface="Georgia" pitchFamily="18" charset="0"/>
              </a:rPr>
              <a:t>в России и </a:t>
            </a:r>
            <a:r>
              <a:rPr lang="ru-RU" sz="2800" i="1" dirty="0" smtClean="0">
                <a:latin typeface="Georgia" pitchFamily="18" charset="0"/>
              </a:rPr>
              <a:t>Великобритании</a:t>
            </a:r>
            <a:endParaRPr lang="ru-RU" sz="2800" i="1" dirty="0">
              <a:latin typeface="Georgia" pitchFamily="18" charset="0"/>
            </a:endParaRPr>
          </a:p>
          <a:p>
            <a:pPr algn="just"/>
            <a:r>
              <a:rPr lang="ru-RU" sz="2800" i="1" dirty="0">
                <a:latin typeface="Georgia" pitchFamily="18" charset="0"/>
              </a:rPr>
              <a:t> </a:t>
            </a:r>
          </a:p>
          <a:p>
            <a:pPr algn="just"/>
            <a:r>
              <a:rPr lang="ru-RU" sz="2800" b="1" i="1" dirty="0">
                <a:latin typeface="Georgia" pitchFamily="18" charset="0"/>
              </a:rPr>
              <a:t>Методы </a:t>
            </a:r>
            <a:r>
              <a:rPr lang="ru-RU" sz="2800" b="1" i="1" dirty="0" smtClean="0">
                <a:latin typeface="Georgia" pitchFamily="18" charset="0"/>
              </a:rPr>
              <a:t>исследования</a:t>
            </a:r>
            <a:endParaRPr lang="ru-RU" sz="2800" i="1" dirty="0">
              <a:latin typeface="Georgia" pitchFamily="18" charset="0"/>
            </a:endParaRPr>
          </a:p>
          <a:p>
            <a:pPr lvl="0" algn="just"/>
            <a:r>
              <a:rPr lang="ru-RU" sz="2800" i="1" dirty="0" smtClean="0">
                <a:latin typeface="Georgia" pitchFamily="18" charset="0"/>
              </a:rPr>
              <a:t>1. </a:t>
            </a:r>
            <a:r>
              <a:rPr lang="ru-RU" sz="2800" i="1" dirty="0">
                <a:latin typeface="Georgia" pitchFamily="18" charset="0"/>
              </a:rPr>
              <a:t>П</a:t>
            </a:r>
            <a:r>
              <a:rPr lang="ru-RU" sz="2800" i="1" dirty="0" smtClean="0">
                <a:latin typeface="Georgia" pitchFamily="18" charset="0"/>
              </a:rPr>
              <a:t>оисковый</a:t>
            </a:r>
            <a:endParaRPr lang="ru-RU" sz="2800" i="1" dirty="0">
              <a:latin typeface="Georgia" pitchFamily="18" charset="0"/>
            </a:endParaRPr>
          </a:p>
          <a:p>
            <a:pPr lvl="0" algn="just"/>
            <a:r>
              <a:rPr lang="ru-RU" sz="2800" i="1" dirty="0" smtClean="0">
                <a:latin typeface="Georgia" pitchFamily="18" charset="0"/>
              </a:rPr>
              <a:t>2.Исторический</a:t>
            </a:r>
            <a:r>
              <a:rPr lang="ru-RU" sz="2800" i="1" dirty="0">
                <a:latin typeface="Georgia" pitchFamily="18" charset="0"/>
              </a:rPr>
              <a:t>  </a:t>
            </a:r>
            <a:endParaRPr lang="ru-RU" sz="2800" i="1" dirty="0" smtClean="0">
              <a:latin typeface="Georgia" pitchFamily="18" charset="0"/>
            </a:endParaRPr>
          </a:p>
          <a:p>
            <a:pPr lvl="0" algn="just"/>
            <a:r>
              <a:rPr lang="ru-RU" sz="2800" i="1" dirty="0" smtClean="0">
                <a:latin typeface="Georgia" pitchFamily="18" charset="0"/>
              </a:rPr>
              <a:t>3.Сравнительный</a:t>
            </a:r>
            <a:r>
              <a:rPr lang="ru-RU" sz="2800" i="1" dirty="0">
                <a:latin typeface="Georgia" pitchFamily="18" charset="0"/>
              </a:rPr>
              <a:t>              </a:t>
            </a:r>
          </a:p>
          <a:p>
            <a:endParaRPr lang="ru-RU" i="1" dirty="0">
              <a:latin typeface="Georgia" pitchFamily="18" charset="0"/>
            </a:endParaRPr>
          </a:p>
        </p:txBody>
      </p:sp>
      <p:sp>
        <p:nvSpPr>
          <p:cNvPr id="7" name="Номер слайда 6"/>
          <p:cNvSpPr>
            <a:spLocks noGrp="1"/>
          </p:cNvSpPr>
          <p:nvPr>
            <p:ph type="sldNum" sz="quarter" idx="12"/>
          </p:nvPr>
        </p:nvSpPr>
        <p:spPr/>
        <p:txBody>
          <a:bodyPr/>
          <a:lstStyle/>
          <a:p>
            <a:fld id="{4A583972-B1B0-4DD0-83E4-88AFD949EA29}" type="slidenum">
              <a:rPr lang="ru-RU" smtClean="0"/>
              <a:pPr/>
              <a:t>4</a:t>
            </a:fld>
            <a:endParaRPr lang="ru-RU"/>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http://www.passion.ru/sites/passion.ru/files/imagecache/img460x313/content/images/s_article/16980/bodyimages/d_12.jpg"/>
          <p:cNvPicPr>
            <a:picLocks noChangeAspect="1" noChangeArrowheads="1"/>
          </p:cNvPicPr>
          <p:nvPr/>
        </p:nvPicPr>
        <p:blipFill>
          <a:blip r:embed="rId2"/>
          <a:srcRect/>
          <a:stretch>
            <a:fillRect/>
          </a:stretch>
        </p:blipFill>
        <p:spPr bwMode="auto">
          <a:xfrm>
            <a:off x="4762500" y="857232"/>
            <a:ext cx="4381500" cy="5638800"/>
          </a:xfrm>
          <a:prstGeom prst="rect">
            <a:avLst/>
          </a:prstGeom>
          <a:noFill/>
          <a:effectLst>
            <a:softEdge rad="635000"/>
          </a:effectLst>
        </p:spPr>
      </p:pic>
      <p:pic>
        <p:nvPicPr>
          <p:cNvPr id="2" name="Picture 8" descr="http://maxpark.com/static/u/article_image/13/01/09/tmpJIWRGI.jpeg"/>
          <p:cNvPicPr>
            <a:picLocks noChangeAspect="1" noChangeArrowheads="1"/>
          </p:cNvPicPr>
          <p:nvPr/>
        </p:nvPicPr>
        <p:blipFill>
          <a:blip r:embed="rId3" cstate="email"/>
          <a:srcRect/>
          <a:stretch>
            <a:fillRect/>
          </a:stretch>
        </p:blipFill>
        <p:spPr bwMode="auto">
          <a:xfrm>
            <a:off x="428595" y="428604"/>
            <a:ext cx="5270017" cy="3214710"/>
          </a:xfrm>
          <a:prstGeom prst="rect">
            <a:avLst/>
          </a:prstGeom>
          <a:ln>
            <a:solidFill>
              <a:srgbClr val="C00000"/>
            </a:solidFill>
          </a:ln>
          <a:effectLst>
            <a:outerShdw blurRad="292100" dist="139700" dir="2700000" algn="tl" rotWithShape="0">
              <a:srgbClr val="333333">
                <a:alpha val="65000"/>
              </a:srgbClr>
            </a:outerShdw>
            <a:softEdge rad="635000"/>
          </a:effectLst>
        </p:spPr>
      </p:pic>
      <p:sp>
        <p:nvSpPr>
          <p:cNvPr id="3" name="Прямоугольник 2"/>
          <p:cNvSpPr/>
          <p:nvPr/>
        </p:nvSpPr>
        <p:spPr>
          <a:xfrm>
            <a:off x="4143372" y="1142984"/>
            <a:ext cx="4572000" cy="1569660"/>
          </a:xfrm>
          <a:prstGeom prst="rect">
            <a:avLst/>
          </a:prstGeom>
        </p:spPr>
        <p:txBody>
          <a:bodyPr wrap="square">
            <a:spAutoFit/>
          </a:bodyPr>
          <a:lstStyle/>
          <a:p>
            <a:pPr algn="ctr"/>
            <a:r>
              <a:rPr lang="en-US" sz="3200" dirty="0" smtClean="0">
                <a:solidFill>
                  <a:srgbClr val="FF0000"/>
                </a:solidFill>
                <a:latin typeface="Harlow Solid Italic" pitchFamily="82" charset="0"/>
              </a:rPr>
              <a:t>Since the 19th century appeared</a:t>
            </a:r>
            <a:br>
              <a:rPr lang="en-US" sz="3200" dirty="0" smtClean="0">
                <a:solidFill>
                  <a:srgbClr val="FF0000"/>
                </a:solidFill>
                <a:latin typeface="Harlow Solid Italic" pitchFamily="82" charset="0"/>
              </a:rPr>
            </a:br>
            <a:r>
              <a:rPr lang="en-US" sz="3200" dirty="0" smtClean="0">
                <a:solidFill>
                  <a:srgbClr val="FF0000"/>
                </a:solidFill>
                <a:latin typeface="Harlow Solid Italic" pitchFamily="82" charset="0"/>
              </a:rPr>
              <a:t>Christmas bazaars.</a:t>
            </a:r>
            <a:endParaRPr lang="ru-RU" sz="3200" b="1" i="1" dirty="0">
              <a:solidFill>
                <a:srgbClr val="FF0000"/>
              </a:solidFill>
              <a:latin typeface="Georgia" pitchFamily="18" charset="0"/>
            </a:endParaRPr>
          </a:p>
        </p:txBody>
      </p:sp>
      <p:pic>
        <p:nvPicPr>
          <p:cNvPr id="63492" name="Picture 4" descr="http://davaiknam.ru/texts/1025/1024024/1024024_html_5bf6f576.jpg"/>
          <p:cNvPicPr>
            <a:picLocks noChangeAspect="1" noChangeArrowheads="1"/>
          </p:cNvPicPr>
          <p:nvPr/>
        </p:nvPicPr>
        <p:blipFill>
          <a:blip r:embed="rId4"/>
          <a:srcRect/>
          <a:stretch>
            <a:fillRect/>
          </a:stretch>
        </p:blipFill>
        <p:spPr bwMode="auto">
          <a:xfrm>
            <a:off x="0" y="3067050"/>
            <a:ext cx="5715000" cy="3790950"/>
          </a:xfrm>
          <a:prstGeom prst="rect">
            <a:avLst/>
          </a:prstGeom>
          <a:noFill/>
          <a:effectLst>
            <a:softEdge rad="635000"/>
          </a:effectLst>
        </p:spPr>
      </p:pic>
      <p:sp>
        <p:nvSpPr>
          <p:cNvPr id="7" name="Номер слайда 6"/>
          <p:cNvSpPr>
            <a:spLocks noGrp="1"/>
          </p:cNvSpPr>
          <p:nvPr>
            <p:ph type="sldNum" sz="quarter" idx="12"/>
          </p:nvPr>
        </p:nvSpPr>
        <p:spPr/>
        <p:txBody>
          <a:bodyPr/>
          <a:lstStyle/>
          <a:p>
            <a:fld id="{4A583972-B1B0-4DD0-83E4-88AFD949EA29}" type="slidenum">
              <a:rPr lang="ru-RU" smtClean="0"/>
              <a:pPr/>
              <a:t>40</a:t>
            </a:fld>
            <a:endParaRPr lang="ru-RU"/>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Прямоугольник 2"/>
          <p:cNvSpPr/>
          <p:nvPr/>
        </p:nvSpPr>
        <p:spPr>
          <a:xfrm>
            <a:off x="1857356" y="1357298"/>
            <a:ext cx="409086" cy="707886"/>
          </a:xfrm>
          <a:prstGeom prst="rect">
            <a:avLst/>
          </a:prstGeom>
          <a:noFill/>
        </p:spPr>
        <p:txBody>
          <a:bodyPr wrap="none" lIns="91440" tIns="45720" rIns="91440" bIns="45720">
            <a:spAutoFit/>
          </a:bodyPr>
          <a:lstStyle/>
          <a:p>
            <a:pPr algn="ctr"/>
            <a:r>
              <a:rPr lang="ru-RU" sz="4000" b="1" cap="none" spc="0" dirty="0" smtClean="0">
                <a:ln w="1905"/>
                <a:solidFill>
                  <a:srgbClr val="894937"/>
                </a:solidFill>
                <a:effectLst>
                  <a:innerShdw blurRad="69850" dist="43180" dir="5400000">
                    <a:srgbClr val="000000">
                      <a:alpha val="65000"/>
                    </a:srgbClr>
                  </a:innerShdw>
                </a:effectLst>
                <a:latin typeface="Monotype Corsiva" pitchFamily="66" charset="0"/>
              </a:rPr>
              <a:t>  </a:t>
            </a:r>
            <a:endParaRPr lang="ru-RU" sz="4000" b="1" cap="none" spc="0" dirty="0">
              <a:ln w="1905"/>
              <a:solidFill>
                <a:srgbClr val="894937"/>
              </a:solidFill>
              <a:effectLst>
                <a:innerShdw blurRad="69850" dist="43180" dir="5400000">
                  <a:srgbClr val="000000">
                    <a:alpha val="65000"/>
                  </a:srgbClr>
                </a:innerShdw>
              </a:effectLst>
              <a:latin typeface="Monotype Corsiva" pitchFamily="66" charset="0"/>
            </a:endParaRPr>
          </a:p>
        </p:txBody>
      </p:sp>
      <p:sp>
        <p:nvSpPr>
          <p:cNvPr id="4" name="Заголовок 3"/>
          <p:cNvSpPr>
            <a:spLocks noGrp="1"/>
          </p:cNvSpPr>
          <p:nvPr>
            <p:ph type="title"/>
          </p:nvPr>
        </p:nvSpPr>
        <p:spPr>
          <a:xfrm>
            <a:off x="500034" y="1071546"/>
            <a:ext cx="8229600" cy="1143000"/>
          </a:xfrm>
        </p:spPr>
        <p:txBody>
          <a:bodyPr>
            <a:normAutofit fontScale="90000"/>
          </a:bodyPr>
          <a:lstStyle/>
          <a:p>
            <a:r>
              <a:rPr lang="ru-RU" sz="2000" b="1" dirty="0" smtClean="0">
                <a:solidFill>
                  <a:srgbClr val="5A3024"/>
                </a:solidFill>
                <a:latin typeface="Georgia" pitchFamily="18" charset="0"/>
              </a:rPr>
              <a:t> </a:t>
            </a:r>
            <a:r>
              <a:rPr lang="ru-RU" sz="2000" b="1" dirty="0">
                <a:solidFill>
                  <a:srgbClr val="5A3024"/>
                </a:solidFill>
                <a:latin typeface="Georgia" pitchFamily="18" charset="0"/>
              </a:rPr>
              <a:t/>
            </a:r>
            <a:br>
              <a:rPr lang="ru-RU" sz="2000" b="1" dirty="0">
                <a:solidFill>
                  <a:srgbClr val="5A3024"/>
                </a:solidFill>
                <a:latin typeface="Georgia" pitchFamily="18" charset="0"/>
              </a:rPr>
            </a:br>
            <a:r>
              <a:rPr lang="ru-RU" sz="2000" b="1" dirty="0" smtClean="0">
                <a:solidFill>
                  <a:srgbClr val="5A3024"/>
                </a:solidFill>
                <a:latin typeface="Georgia" pitchFamily="18" charset="0"/>
              </a:rPr>
              <a:t/>
            </a:r>
            <a:br>
              <a:rPr lang="ru-RU" sz="2000" b="1" dirty="0" smtClean="0">
                <a:solidFill>
                  <a:srgbClr val="5A3024"/>
                </a:solidFill>
                <a:latin typeface="Georgia" pitchFamily="18" charset="0"/>
              </a:rPr>
            </a:br>
            <a:r>
              <a:rPr lang="ru-RU" sz="2000" b="1" dirty="0" smtClean="0">
                <a:solidFill>
                  <a:srgbClr val="5A3024"/>
                </a:solidFill>
                <a:latin typeface="Georgia" pitchFamily="18" charset="0"/>
              </a:rPr>
              <a:t/>
            </a:r>
            <a:br>
              <a:rPr lang="ru-RU" sz="2000" b="1" dirty="0" smtClean="0">
                <a:solidFill>
                  <a:srgbClr val="5A3024"/>
                </a:solidFill>
                <a:latin typeface="Georgia" pitchFamily="18" charset="0"/>
              </a:rPr>
            </a:br>
            <a:r>
              <a:rPr lang="ru-RU" sz="2000" b="1" dirty="0" smtClean="0">
                <a:solidFill>
                  <a:srgbClr val="5A3024"/>
                </a:solidFill>
                <a:latin typeface="Georgia" pitchFamily="18" charset="0"/>
              </a:rPr>
              <a:t/>
            </a:r>
            <a:br>
              <a:rPr lang="ru-RU" sz="2000" b="1" dirty="0" smtClean="0">
                <a:solidFill>
                  <a:srgbClr val="5A3024"/>
                </a:solidFill>
                <a:latin typeface="Georgia" pitchFamily="18" charset="0"/>
              </a:rPr>
            </a:br>
            <a:r>
              <a:rPr lang="ru-RU" sz="2000" b="1" dirty="0" smtClean="0">
                <a:solidFill>
                  <a:srgbClr val="5A3024"/>
                </a:solidFill>
                <a:latin typeface="Georgia" pitchFamily="18" charset="0"/>
              </a:rPr>
              <a:t> </a:t>
            </a:r>
            <a:endParaRPr lang="ru-RU" sz="2000" b="1" dirty="0">
              <a:solidFill>
                <a:srgbClr val="5A3024"/>
              </a:solidFill>
              <a:latin typeface="Georgia" pitchFamily="18" charset="0"/>
            </a:endParaRPr>
          </a:p>
        </p:txBody>
      </p:sp>
      <p:sp>
        <p:nvSpPr>
          <p:cNvPr id="5" name="TextBox 4"/>
          <p:cNvSpPr txBox="1"/>
          <p:nvPr/>
        </p:nvSpPr>
        <p:spPr>
          <a:xfrm>
            <a:off x="4500562" y="4572008"/>
            <a:ext cx="4000528" cy="338554"/>
          </a:xfrm>
          <a:prstGeom prst="rect">
            <a:avLst/>
          </a:prstGeom>
          <a:noFill/>
        </p:spPr>
        <p:txBody>
          <a:bodyPr wrap="square" rtlCol="0">
            <a:spAutoFit/>
          </a:bodyPr>
          <a:lstStyle/>
          <a:p>
            <a:r>
              <a:rPr lang="ru-RU" sz="1600" b="1" u="sng" dirty="0" smtClean="0">
                <a:solidFill>
                  <a:srgbClr val="361D16"/>
                </a:solidFill>
                <a:latin typeface="Georgia" pitchFamily="18" charset="0"/>
              </a:rPr>
              <a:t> </a:t>
            </a:r>
            <a:endParaRPr lang="ru-RU" sz="1600" b="1" dirty="0">
              <a:solidFill>
                <a:srgbClr val="361D16"/>
              </a:solidFill>
              <a:latin typeface="Georgia" pitchFamily="18" charset="0"/>
            </a:endParaRPr>
          </a:p>
        </p:txBody>
      </p:sp>
      <p:sp>
        <p:nvSpPr>
          <p:cNvPr id="29698" name="AutoShape 2" descr="data:image/jpeg;base64,/9j/4AAQSkZJRgABAQAAAQABAAD/2wCEAAkGBhQSERUUExQWFBUVGBcaGBgYGBwaGhoZGBoZGBgaGRoYHSYfGhokHRsYIC8iIycpLCwsHB4xNTAqNSYrLCkBCQoKDgwOGg8PGiokHyQpLCwsLCksLCwsLCwsLCwsLCksLCwsLCwsLCwsLCkpLCwsLCwpKSwpLCwsLCwsLCwsLP/AABEIAK8BIAMBIgACEQEDEQH/xAAcAAACAwEBAQEAAAAAAAAAAAAEBQIDBgEHAAj/xABAEAACAQIEAwYDBgUDAwQDAAABAhEDIQAEEjEFQVEGEyJhcYEykaEUI0KxwfAHUmLR4TNy8RVDoiSCkrIWY8L/xAAZAQADAQEBAAAAAAAAAAAAAAABAgMABAX/xAAmEQACAgIDAAICAgMBAAAAAAAAAQIREiEDMUEiURMyYYEUofAE/9oADAMBAAIRAxEAPwD2UUJxJqPLHW1Cw3+nzxMhtPKbennhTUQWlI88c7oHecdhv/dHnHzxHWQsvC41monpx8UGKqFXUAd59sT1YxjvdDpiHdjEhUx0XwGEqKYgwxc3TFZwLQaKhT9cfEHHWJGINVONkgUci+INTxPUcck42SMVdzj4UYGCA+OM3pjJgB1o4s7jFgqemO95h0BgxWOWImkZwQzeny/zjmv0xqMQSgMfNSxYTOOE4xgepl53xxcuMXM0n2xzbGSQdlJoDEO7xe7YqnD39AOGnGIRibY6B5YxiKriZpjElGLFg41WYrNMdMdFHE9YxwsMDE1nyqBj4oMcDY+YjDbMcZY5H9+++IM17H97e2PvtIt5/ngDMVQDI/mF7kw1uR5xbqRg0jFtRUEeHcLf/cWjfl4TisVQPwiwkj5m1+g8sfCkWiwawNgRbxRu/m30xxaEgMFHiAE3uLiPitjz09Ha1T6JrUUidKxP006ifkDiPfg/Cun3G0lYMW3XHdOkEERECI5lSBfV0Jx8igAgbCOXVieu8seWApO+/QuP8eDnIn7tfTFwOBcrWApiTyxwcRRkDg2gX/z64620cQXqx3vgNzGEzrcnzOKneIm0/wBjhXIZRHDZ0BwsgzznbEjmgADBufWN945f3woWmAw1SCQSFiSQNjHIX3MT546qk3AMiJX8W+4j4h5j3AxO03Vj9DUVAwBBBna+/pjjJGAKhkAm+99iOt/74vTMSbEbbc59OftjOKvZvNFjHHNWBftwJINrD6yDe/TEw2GST6EaaL8fHFStjveYoopCnHJGIDMeeJ6sRKA4dIDId6Zxerg+eKhTAxKx2i2C0BMsnHdX+Z2HqemK9WFmfzasdO6gy17GBt539rfKY9DAZmnJ++p8ral8+e+JFydo+KD+wNvPCNawKEhFMMoiSBBcqeXICcfV1VaiL3anWXkk7QbQIM8uYjAcjJMcVVcMLrptO5NzHTefPCv/AKnUNQgKyrJAlRsOclTM4DfOqtOowor4H0ABom5vIW222CmZRVKaB4UZwwPNSpgLpj8Qvf0xkzMvGaqW3MxyHn5YoqV6oggGSRI0iBqu3LriVPOyKUrBqEgifhghbeATv5Y+bPHTUOn/AE207i4mJ+D354awH1fOVh8AZpJnwAxtBJC7b4JyGYqOl/C+qPEpEjcHaOot5YpasWcIQSCmrf6WH64Hp1pRWFMSTpIn53I8tsCw0PadJubLeIv5c+mK1mSpvF5AtygTzN/oemFZqAGoAg8EReJm3TBWRemoV2VpZQQFMgSATzGMmGmwyfO+OMcDZjO01MqjiTfb0G7cpnlir/qaVJAptyUsWSYP4lEMIvMyJi4xRSA40crVQrTbxRHmbmPOb/I4T1+Jgaj6gqbEEbAzy8W0czBwyTMJUmzfj3VQLQInUbEEzfa+MznOKDUYDGF3Mar2GpV3AgW2uw6HCymhlBmsrIYHhb/t2ANiC5Ow9PninKqxB8LfCLwY2sB5/XHM3mwkAIp8SAkkCA2qTsZiLdcL+BcZ1qZRRuVv4j8RMxytE/MY5EliXk/lQ4ytJhSHhIIPOSbBhubnlfzxGgrCmCwI8IB1FjtUbmxJNoO+KMvxpW7sFVmopa21jFjHl64jmuLK1IkLpkAjYwdcEWtyJ+eE1djXr+g+qpVCxFiDFpNhO3O148sI8vniKRvOlRIUzpv6mI26YoTM608THREEBoHv0BPrEi/RWtZhlipdQNbGDe/eEyfPTB8o6CMVbTs42egZLJGogfYEeuFfFCFYKuqVYEkrvJKDQdtj5nlY4CyvHW1IrVHESJk7edtNoNh54S8a4gxqgliwsQC39Znl5sduZ9MFST0M26HlHjfjI0kiWlp3gAgljY8ufO2GT1XgeEFp2+ZBHPpjGJXFRwWILPVUkGYMJz97xb0PLX0s8BTDF2gASQX9LLvHtjl5YKNOikJNjTK5c1Z1NIH69Ysfe/nj6twMi6RPqQfrhfUqwJLvH+5/0M4W13qFhorsFYDSNTm0A+vPn1wI80aVptlVF+Oh2mQfUWaxgD3EnfbniOXf71hygW88IqVOuxZRmDI3u9p98H5Bm1EMdRC/Fz5TJ5398X4+RTdJULOGKu0xuWvjgOKwTjus46yNE5xwnES2Il8a6C4o7UmLYhSqwYx9UqRbnijM1IQmbxA9ThlNE3AtzWYlWF9oJ/z+mFVIczYCeXLnbfFiZo6YEDz9gIHT88UI3yAMwOUfXE77GfgSucTQWiFBA+Hq2kWnrix8wquitBZtWjwk7G/iFh9JxTQRWUrpcCxkgDYyI974ufKhmRyTKaoiOfWR5cowlhKft9LQzaRpV9JHdk+O/LnzvglM0veMkeMKSToaNO3xbE+U4X1e4RWps7DxajYm8TuEIi+CstUpu7MrEmNLCIF9t1B5HBUo9WCmTo5+my0yu1QnR4COfMH4feMdGdSGPJWhvAfinpPiud74lSyiqEAYwkn1kzfEK2VAV5Ywx1EwLBTNhhrX2YuGaXXo/Fo1DwGNJkC8/ScVJn1KqwHhYgD7tpk9RNh5nFbZinq1azZdO3TEQ9MKF1mFIO3ScKELfNhdRP4InwHmbRe98UZ0syfd2YgRFuY/mMC04kAlQVACbxNve3yxXnqvdpIjwgRq23AvGMmNEEq0KjEyfDG/9XoCD+lsADPurBBTB1HSxLaYIE2GkggC+46eeHmQDPDsKfdaVJLEpLETGozAG/XbCzjPhOtTTZSZBRtS8lAJmfhi9ufs+wtx6K6OXdnZKcudBawvMrpLxz0hgbbgDeAU3FKC6qZmHJMiDqERKm2/gIg842JBxq8vWydJJqM1R9N9OvSOZAYAKRYTe8DGZ45msqzKcvVfWpnQ6VBdyACruukkXkMTv5RiUk6tFIzV0w3jubKvE6pUmBM+GYIi9tRPsMAdnasssknWWnnaSB4r/wBIH+cEdpMozOjKjOLiE8TTBtpW/it+zi3gfDaiPNWEtA1QWB5CFJPz8umJU6FckplPEFAq09JYIFAAk2AJMyouCWv/ALRgzOPpQBLCDY35lhJiPiM+2B87Qy4qDvHqO0kaZCLJ3+EMw3H4l2xZneKoAVVVJAG+p7dJqsY5bc9sZQsR8lWZwcQhvw7gBiDyv4RzvEk2sd4xJq6gEAqLNoJ2m/4YEen7FnEKlEwyUmV5BBF15z4WJiLkQBcYW1ovCqQkTvM38QMWvEAdfU4ZLF0S72NqOblpVgdIJkT/ACkfj5AEifPHxdXGkqVEsJiLg7xaYECwmY6YBy5C6GO7W0mGMN538Jjc3iPObg8Wi8SDyva14FjNht6HGZi2tXFKowI+EggHYSosY2tOww4HFFPdoplYJdZBkBkaST/SpmDzYxtjNVaxaSLSfhuSd5sbi2ncCL4IyledJYkjn/a8bEDYdeeHq1sVPZuMtnVqVHQjwkDaf1n99cXnJrPXRZb7WX+0csZkZ4azBtpX5hfCtjtNp9Now9ooai0mQhrgsNQmPDMiZ5HHNLifcf8AtF1NdMLpUlBJgydzO/TliFOpFUD15dfTFbIRUY35WMjkORwDVrGZDQ09AYF5MnY3t+xheK1yf0PpxNAtcEA9bx09ZuPTHO+wBTqhVCiJ3JB3JuTHrgXO8SKAAQWYwoPM9T0A3OPVUfjbOZyp0hjUzZmBjjVz1jCNKYJg1nNTqGgT5J8MeUYKy2ZLL4h4lOlhtfkY5AiDhJJDJsM7wEExMc/+MVZmuGUACIvPscV6iB64jV5RjJAZKm4j9+WOB7jqA1+hg7efrOF9PiPjKkwZMemCPtcMpABvsTHPyuL88LX2a9aLAzmkxGskukfFJHfkmOZASCeUeWL86576jGrTLSQTpuQAGi3XfCteI1GBYPUfadKsYB5wItHliYar4YeodRN1Uxc2k6oi4v5HGUK2DJk6ldjRqECpK1RAGrUVjcc9PpbB+s988BtPdm99OqRtaNW+AHoVwdPePO8ASfX/AFLemDKFKowBNTSI5hST1NmtedzgtLwyf2VoXH2f4zd9d26gePlzkT7YrrVXFGuQKhJqSg8ckF4GjnpjpaJwVn833CXrKTy8Cs3oSZEegn1wBV7REkXVUKyWEsw9gRB9RyPTGq9muhl3rd8sg6TSmZbTqvY8gfrgWnUqdzR8L6u8GoeLUF8VzeY9bbYvOVqFUZSSX0kzUjSrfiIE28p+eLH4VVYeGpp8wz/s4GhtlFV6hWvZviXRdriYOkz/APXE81XAQFv5VmQSZJi4MmZxVX4XWBjv56+JxH/nPPFdfIjQRUrSGiW8UCDyLar+WBXoydMWPU7wszeLSSFnkv4QBsBhfw4HU2mAZU9PxCdvK3vjq8RSjrBp1Hlm0MpGnwxBJktcC/g25jHMsjqrOoLNFwogU2kMBqfSG8MXHM42Ls1jTiuY+7ULpVTMgKOSGPEwLb3+LljFZukNSsZ8JU2AnyiT1A+eHHEeLE6UIGk2UzeGBUEj3m8YW5rJEPoggjS03NrQbWggzEYVRkkNaujS8Y7SvTqNQA0QGabaAB+IqItqhZ6kYAyfHqus6zcErAgQQYj1g36aeU4Jr8NYs9RVYs+gyQWEayVYRMgeMEcxvG+Dctw+kqGn3QpsCdRIl51NzkkmRO58+YxBclozikzCVeNZmoxcJUZiTL30+fi+Hyv+eHFet99IMApJHSSIEDzjz9edPF8z9nquumUiUOkSb6tMnZtUG+x+hlXKBcstVWLFVBdTZgTAYg7WJm/Qe9IN2DkiqVCLNZGuw74UdKl/DNR9Zk/hUsAqyYsByGwwS9F1pjvG0tc6UJ0gwNyBY9T5bzhxTqr9hNYyqrVAAECQGDtpvMtJBJ/mOF1KjnjTTMUgKiVi00tIXTBIgFoDJpUQZmIG84ROv2KOKl+ox4Dw45gsw8OmJdjzOwiJJ+Iz5+xHzIanKPC6XKgW+KLbWiOfngnsnWeuHZKYQEAN0JvyOxufkfeXazhtWmGqlPCY8QgwTyO5F5M9efLFaOdqgMPI3gxMGQBJiCYuZH7tg7g9I6u8+JADBIGkHYWNjz6+e0hbmjpQaWut5uesSPWcFZDP6aSaW8SnYza5O2x3A/zOJz60Px1dsIrUGDksopg3AUA7nkVke3Lyti/g9SpqhmQ94G0QDKkbE7SPfpiPeLS0itdmM6ZDR1Ji3yttzxPNVw7rTpnu2qsRqBJ8KhneBtcCLAXicI+WSVIpDji3bCeGcUqF2pNUCsokky0DqBIBkRHTntigcWYM6PUDSROm2xtcC3I/Q4d5fguTVgwpMjFbsDaCIOsElS9pJ02k3ucGZrN0GpKmjWyaRpJUnTYMQR4R4b9Tgx5orbYZcTekhTR4gI+MMeqgiw5jUBa17Dew6JuLVe/o1nLFfDop+RYgahF51Rty52w/4pVoGm4p0gCKZvABB5bC8xBnGPbO2htQECSOcm1pDDpaIPPHRDnU1o558bgwbg3DlpVBV7wtAJDXEWI1ahaBfnjT5fiUszUyDKLqDWupswG8BTB9t7wj4fnQ1W6ydTRqskwQJYrvN5+vT7jnFASppyJDDVpknVEqWU+MwJJNhfHLLlmpUjrhCMoOTGiZuopZ2qEgzKkW9RyAjzwVmc3pDMGCHowYybgGBYcrdOWFnBeH18wpZFOlTEsVSTAkCbkX6crncYD4vlK+WZO9DKWmD4GU6dJ8JCkBpO1usNGLrlb0cmJVlNYzH3pd0dSNZYfEfhIUQBs2wA6jadLw/M6P9XSbxTvqZhczpUwomN/lacYnIcQ0OpKBnUlgGMLckQ0DxcyB1vh3mO0CNrZJpuNiIIP8wIi08j5XibSc5p9nRGEXuhwOOo3hR6RSYFMKoFzfUQJjz68sSrdoWJ7tSadQEct1vYusoOViVPOMZfK51qjsWpoCQB4UjzJnr1JOND3xb7ukliCYF/8A3MdzM7mcdE5U0SSuw5clmaw1LUKKdlLXO822357GfTCjjOY0N3SN3dQwCSANMmJDTM77TE88MODcZNQ9250uCFceYBLAeRvtuNjfC3tfSYV6bQhJXT4VIAhiVBJ56SPOx5RjLk+VI343jkympUekgpmp3rSR4NLd1JAMSdIYGbmQJ2sIPyPC2ViSdaMptrY7bmJgRtaN/TEcvkqLLDSrAXdTck9Q0g++DeAK9NnBl1UDS4AVmBIYqxJgHcSo2I6Y01ONOxoTg00kDLnqZkNU0MGYBl891hrlbxHlvgfPPmahmlUldgGYgzJEAM4M7TyuMOKufzIYBMvQFMWK2uOklYI3Pvy5qOKhqLoaNMIrfeaXGtqbhYOlwx1WVTvBgTzxNcmqQ2KbtiLjnEX8IkoalFAdU+FwSXEg73A9eeCshxNnRaKy1XTA06QJFy3i8KwJPi8NgNzcnOUjmFZKlPvNSOwAF0c3B1yIuIkkbnlgHs/2OqJWLFgoAgEMWK8+mnkOZj64pPlSVNiw492T4dWBququ9lMaivxgix0gAgy23SRyxqu0GXShlXLDUoKKmnWrMzsoJJRlkaTOwiwHTCSvlSr+M6nECbWUfCCSJjrubCSDix8wSQHXy9vhMnmL/ljRk3QZJIW18uQh74Ci0ArMOYkwIkkfCQRuJxVw3ibqupiT3RU6AwNlIbf8r228sG8XprUphiWIWACTJ2Ji/MRt+xi6Oe8cSDLaSeR8QB9Np9sVi7ROWmekV8+qUiqllIB8Wpvu0UjWWAto8M6iQQZ2k47WrvpexBl/i1QGklgGY28RAI8yeuKMxxKmyVHioUFNBUNIIoYE6kBJkXImZEnfEavEDpLIpcLpbSzk3JgwJM7RO5MEm5J8zjbOvkUa0v8AYBTpDNU9SwX1/iIAIKj4ZMFgVM8/F5YlWomk4RfvFMhoEEREyDPkLWwmr8YrIzU5AFp0DwgwAwHIgdfXAlGnUqN4JOkExquATciT15TjqSleyHxS0MOK1fBSoBiaZeo1uXiuPWx/Ywx4V2gdwcv+AHWG1BSiCAyCQBEiZJ/Ew6DC3N1dKozyWUGxJtq/ZPvins73d2MFi9OmgYTEkMzesD6HBcU40wKTi7RpaOYahVFQALTc6GAFgWNmPvvt6CTjTadYam91dSCPKPzFoPkMZHivEUNNgxMOseV/hgevphjmuLzladafEmludwRDC3r9J5YMHoWSdibP0SutHa6za0EggTfrM3OOcHy80yzXExYWEetueNpRq0YIrUFLsEnWoO4GkSZgibx+mMVTomi7jWSAWA6xa53vt8sStStDYtUw+lkkdwFBCr1ibAC56zHngDO1O6zeWYmVkg8tzpYk9IYGfLDjhHwEufEdO/kJJ+cYy3a6amYREGyjyuSST5WjEkrdFV8VZrft9FJ8dJQergkgA7yYjzjA/wD+R0SSq1aAkEeFgJsSAABzsJkdB1xkOHcBIqJ3yaVOoX5mDpAvuTAwdnuE0KYDJ8VvD7xJkk/X2xP/ABoRZf8ALKcQ/O8Q8TQ+tQtiRAMXP/yH1kfhum+1A6fFpIIGobAEybHc+ZnpYTgBqxgQbGfp/wA4ErVoG/yx2whqkcXJSkmzYZ/hALoiNK31/wC4nVItDfin2F5ODstk6axrJckESTYWuYG3thJwziq06CN+EKFMSbieXIW9vmcfcY4qsxTZjqWCT+Gbwsbna/l645pQk3oupRijZcG7R0aNMU+8VNEwNQMglm+cnb0wH2t41TrU6WpgWFVisGwGgoWtvdhbpjzRqBFxUMfX88X8PJg+IlQRvvNrjFVGnZJxvoaVXhnP84WBO0AgDc3gDn+eG/DOzNOrTpMa3dOdZfoVJhORhrEz0J3gYSMwvAAi/M9DFyf2cUZ7iVSmZp1agBgkajE9ImCOfucaKyZSfxWjc/Ye4oUtFYFgIK94zK5Z021fBCT4QAC0eZLDs9x2g1MCmYglWaIDFSQTO7CduWPKDxNtDSbnyAudRJEbXk/PHOB5epmcxQpIYjncBVHidjGwtfrbri8Uo7fZBty66PUO03BSzCtl3WnWA6WYb3tvP64C4PxaouUrPm2ZvE3hdbwljpCja0g73BwtqnP5ZGeo3eqSkLImkWa+oEAgAGBGoT74q4zxlM4VylEkvUZAzqPCihwGm24E+LabTywVi3kgNyrE0fZNVdPtDrNMBtGq6uwJEgx4ucdfPDDi2bKqrGFbdioKKwMQdJMgg2OLeLogoijThEpABf6QsBR62GFtLL/eIatQMEXW6aCt1M7yZaQg2g6refJLklN2dKhCMT77WxYySsbg2v6HFb8Q1aZbTpZTrN9ImGMcwBOF/G8+zEsJJvJMTvMW53J9xhRQ4r4GBNoPz5fpiSiwKQx/67WWiMwFFSg9U01pwBFNQ0udjrZxAkwBp2k4UcW/iDUqylAdwl4axqN//KD0k+YwDw7tJ3WTqUHBbVqCAWI1TeZsAb4z7gCLHe235csdSgrtoVydVZrOEcYZ/CzAhgFkkzrHMnmSJuf5fPGo4tkR3tOl96JEa0GoKAviLyCACZ2/m6Cced5HNaHFwQDboNjj0nMcaC0Q7tpUhWJC6jeSgAnc33t9MblbjWIeNJ9sBzmaVXCMpIT4wR4X5WgwRBJ9Ou2Mj2gqJUzngWCwXaADpDHUI/pgcj4Rh79uWsC25kD4jMAeEmI87ARthB9l15pF2LaVEcpxSLdbJySNh2m4TUpO9WmYKUYBcqzgDVBpkABSJtJtz3gU8SzFQHQs1GZB4VYlAYAY3IYMT1/vjS1ez9XXUZfs9UiSFZhJ30qTJNNfMRuZxXw/s9XLsKrUqYglaiVFbxG2g0ysGnpmQRexEHbnjaRSVNmSrdjqrMh7wOHZBUKmNCltLP441AQdrm1rzganwKtlayd4pNMwS9OWUI7RLsBpW3iIk2HOcbynwGsBFSplKg2DMzGInZGAEwb3IPQ4LfheYVHWnmKTO3hAapaeZCMsTFrGPLAudhaj4eTdqMwGruqmVVoF94tPv+XrivgNGXXp3i/kbe+PTafZvKJTUVKVKrUhdZG02mG07cxe1rDcZLj+RTLVqncghYR1WIK6lIYfEZAM88X6WyXtIE4jmlKsJklgPUg6jHlY4P4a5aiEYalDMpED4SZ9bT9OmMgK8uOgP52xvezeUZ6RgA6XAIJv8ouPfAugtGuTQ3jgj4bKSBHKR74E4pwFHXVTpwYICWgkxOqxtF5mxHtgzJ5EU1XvPii4tYm8Rt5AbYJFQ2k25CP1/wAY4v1ldlntGdThTqSD3ZbfSpk+RMx9YwHmq/dqXqIAUE8uXIHz2/cY1dRlDBhAMMNoJHn7xv1PXGT7aVS+WqWMLpPw3jUNRnpvjKnJWDbR5xxPPvWJaoSSSbXgDoByGB8lnmpMGW0GY3DXmGBsRbExwqtUDtSptVVAC2gSQDMHT8UWOwMY7V4PXVNbUnVLXMfPe2O+vCNml4pVFdHqxHiRVG2yTAi0b7+XlGSqMOZxs+zlNWymtoJ+90qfhJVWGox0AgC149MZb/p2rSouzED5/ucLGSVpeDSjdWOMjk9GW1Nzl42tAiY/d8Ju/n978saPtE+mgVXqqKPL/gHGVrtp0nnCz8sHidps3ItpIIq05BkxBk+g/wCcUZPM+IjkTb6YoGp4VZZiYAFySdsMn7PV6YWTTliIAaWnlusesE4LQE/AywJ/fTAedPgU9Lf2/fli0uTe9x09MV1KqspXf++EhplORpoHp5Bqw0UxLXIG1lVma/oD+XPH3Znir5fMqwtMo2oRYkGL7XA+uG/AstBaofhUNseYUk7XgA++2M3na5qMXMAsdhyGwHsOeLSXpzxfhuuMPTrnLUA7U5qy5V7aYMBQbapNiZg8uR0/DKWXyq93llWAgLAfET/+xlHiNufXljyHIcQqUn1oxDRE2JixIuDjXZXtaDT1a9FU/HA0iNzBBiLb7/LGhSZpXRpa/FA1Vv8A1AoqAYJE6jCsF22g7mZ2vjN8U4lVKrV1Em+oi0EAfyiI6zuY3wrrcQFZzEkLa9p8xzjGi7H55e9ZT4l0ixEjeLg2Pvhvxr9kI5voWcHzZaq8SVaWM3gxPtzHsMC5tQHjkemNxxXhFOkNdJFRSsMFAAkXUwLdR8sYfPgal9fzxHuVlFqIm43SRasUwVSJALajcncwOUDb3OKKtQMAPIeu+3z/AEwVxuDUkC0frinTYXsQRf8AdsVa2wJ/FHNV5t6fX+2NHX4uHyiJsxdWjnoFMgSecGVj+2M5S07bztywy4gw8EfhER8z/fCPwovsYcEpHS56gA+84nRBGepFZsUYfP8AW+AuF5gyy+c+8/lhhQSc5SKnwmJiORkjGbo3Z6oc4usggFlBvEeQuOtsG1QpYBQJ9JvsGM+h+Xpjz09sHaq0UxInVL23gTIE2G1v1xRxztdnaf8Apsqc9SAGCRFyZEkQLi+2OaBWXZ6NmiQD4QgHNjCiOZ59LgcsI63bfLUmGiqczU+EKp0XiCxOkwAP/sLcx5W/EK1UGrWqO5khdZJvG4Gwjy8+mCuAUdJDMYNQwk+VyfpiqpbEdm1zHGmNlphSxY7loG8Cw9MZTtJxY1KpOo6jpBi0EKbDy5+5w5y1QmppO4tHO5XGDeodZ8na58mIxo72wVTosoUzc+U/XHofZLMBdU3DaTvtYgsfIR9cefUK1x0v9cabg3F2ooWXSYADBhqBH95AvjT6Mrs3f/VARN2PK8i/PpitMwQhfZZJIG/lew2A64z9LtRqhhTRoW8OVO/mGI9b4LfOpCmnTLOYswBVCeTGBqI8wB6744vxuyrloY1c0zeNpVYjxGCwtdVNjA5n0vhDxztEBTqBANOmCI+IEEEFrk+lgMV121VAalTU/l4j+gGOZ3h4ejVVEZmKmLy2o7CBtJGKR43dmcopC3+HWWis1Qn4VC+ktJPtpB9Yxvc7oYNqQGJBESpEXjqCJ9pnCDsxwlcvQLVGCsSSV5gQPD62J98Z7tR2m71TRowlM/ESRLAXA6R5c8d2PpxuRf2bRk4fmCvIVQJ6AjY9ZBM9cA8EofeMxvoSZiACSAPc3+vXHoXDeDCpkAVE95RBG340npbCjsd2WGYy1diYPeMltwaaix5Eai23QXwr4nWvRlyK9+GG7T5w+BfIsfeQP1xnKjExOGPEmYuzMCJ2noBAHlgF2n2wIqlRWTt2Nuy1Ud8wVC1QhRTHITPeMZ2gAX8yOeN793UyzUwQHlbfi16gy/UWjHltCqUkqSDtYxY3IkcrDDfgGfYiojEm3eJqO1RIZbnkSF+Qws/sMfonm6gowGRrTMsABfnYn2ttvg3KcBqU6tE1KZC1KiATElWKydIM7NzjfBvafhUZooF+JliTbxFYHkPE0+uPW8lwikdBNJajUx4W0g6fMSY98dGFHLnaPIsuVpcNzYKhnhQpgSBVK0pnexk+sdcYhzj17+KXDaFPKVGSmgqM1MF1HWqrG/nHlyvaMeQvgTH40QD46cRIx07YmVC8jUhoHPDnhnEGol2XSZsQT0NoIM4TcJyjVKqqvUEnoAbnG6fJ03gsiNyBjl6+URfFIyolONlJ7ZvUoml3cMd21T4eYAgQfPCbNNOL85TC13UACQpAAgbRbFK0tR9OvS2FbuRoqoiziTXHp+uA0pTfBPEj956QMRoG8Y6Yq3sk5NLR8tOLjBdZzE3IjV5kx+xgciLY0HZjLpWdFaCFJmeYkEAQDeTEWtztheWKSsbibcq+w3KdkQprJVqKX0LBE6A7KHUgm7AAwbCcE9mODgVtDA61krpIjzJH1HWJwX2xRtCmmF16hTAAhnQiVAX+iAJJEArvyc9guypNKjWdlCjWRBJckOVjaNBE3kmIEXtzwd9IvyRxexP2W/8AS5io1Z7VFqh9K6ipYgCxtaD4d/h9DpanCcm1Cq9Ng5NMqAx6hgIBAJG2219sI8xk2Vm1eLS8NczLSwtcyRJ/zge6kxYRbwt6Xnc4hFlJKwWhk6ISqzx934VpFfiEaqh9Dq8oKn2ty3CwEJ0S3h7pYU6DsBJ+EizaovbaMc+xuVYLLkz4nEDyAAG313wwyKlaRWqFYhSwuYJW4uIM74DugproX8S7PuVCUmXXUollMkfHqOgndWDCB7Y8/prAAO4kEdCDcY3S1mEtpZWExKxFvnP5CPXGGp3ZtUmb25mfpzOKR6Eb2XU0n5Y0/ZCrRFT75kWnpMmoQFEERJa2M9kaWrvI/wC3RqVD6IyLf2Y7dBhllOCV61NClyVZgosSA2nna3mRuMaq2wuSapHptTsxlGAeFAizKxiDF5mOe+Bv/wAJioSKzFYshExsLGYAiRtjIdl+y758vTV0ApfFr8WnVqA8PMkahII549f4Xw3uKQpl2qlRu5lvz/XFY0/DmlcfRLkOzKIbid9xPyH+MF1uFIyPTC2cEEweYi8+2HFGk0mwjnYCfpi/7F5b8z/nFk0SaZ+cuPZOrQrvQrmWpxpBupUzpKjYSPTYjlgXM8NqooLUmAddaE7MvIqfl88eofxI4KpztDwqTVVVmOepluVg/iGHX8RuGinkqfdrpFOoogAfDoZSAOnX9nCY7KZaG3AuB93kKeXP3y91pkrpBVhIWNgsEKBcwBvvhLlslU4YK9QIq0HXUUDbVbKugaRCkaVIk7CIiDo+ymfNXKUiWgqiKwO8hQL+ouOoOMt2940HfuVMpTMtGzP0Pku3qT/Lh0vBG/TzHiNIVHbUf8k3wq+wLJH7/PD7M09IJO5JPz64CRIUkySf2BhsEKpvwpy3CqXdSzCSSReBsLHrgjs3w6M5SCrrSoQB5gmYnmDpK4WVzIUDn/wcbv8AhhwlK9Quylu4h1EiA2oQSCDMGCIiCBjhluVL1nctRbZpu0HZI5mrSqKRT7s3OmS0MGGxubAQTb3xqKWUYCGM9PD0jfkcErfpbp+/TFzVYHLpc/Ta+O1o4Y6Mz2sYrk6quQ2oKiqEBksQgDcyL6iZsFx4TxfhwSq6ofCGIE72MY/QvaDhL1wmjQmlphp5ggsDEfMH8Vxjw/tBkilesjfEtR55fiMWMEbg++OWccOjv4GuRuzMNRMxGOvQO3ni9jiarhMyy4kNOzVRadzzmT6YcUeO0huW+Xz53wpyFD7sHl4vpE/TEslltQOmGOlmgfyrc/TFYukcnIvloKz+dp1HR0PVWn5i3zwZwfhFV2WoEJpNMtIgXIv02OE60gL2Ec/849k7IZJaeRoKaRYxqjcgsS15jaY9sPGKlKycpNI8M7RZTuszVpndSPqqsPoRgFW59MbD+LVDTnwwEB6NMkdCpdTzPIDn0xig2Kt0wJZIYqbDDfguaNESDBJLf+JUSOYgkxbCnhOXao6oAWk7KJPWwxsuJ8Py4ypWm6d6NJlvE4eRrpi/3YsQfS/KNyztJB4o7b+gNeMs4WkAFTxDXbWdUBoEwpOlbkmI+Wu/hrmDSevQQN3QUVFVROlgdJiP5pHuPXHnVOmaYlmVmNvDcAX59TAxsv4N55GzWYR/iNEaR5BpeLf7cSi60PJXsq4xn1GvTU0kljubmWIkFoEajy54FObZlkGCIhu8aI5iJvPkcarifDQWinVkh9QCUQ8XkAM7BYi06Sb7nC2plKwZV0s06tSvEqDa2hFUGfWR9OeK1sq2vBZlWLyBDKGBm8xAsDNpv8+eC6AOt9Qte0zZoGk/Qe+GNPhj6Ci5fcG4KmDvMMNTATa3QYM4Z2eYfEQpF452FrRANjuTJPLFElLROUmtiR+ErDFKaozA2UBR4hpZjBuSPc4V5bsz3BasT8KtcmwG/S5tGPRU4YojmfO2FfabgT11FJSiqSpa/iaD0i4FiBNyL7YriRy+zH8IyyUeGZ2o709eYWpSpXhni0qhk7sxPQDyv6H2F4Yv2DKVFkOKR52BLS8c7tPPbAfBOxlJct3Dhay6mI1qtwWLXBkCDF/TGp4XkDRQKiwoFgNgOnTGXH9gcxPk8u1HMEqpKtMaBaaja21W/mLEGTGojrjQpTY7Lp+h898EqKnID3b+2LaeTY3ZvkL/ADnBUKM5WcRebEkeu379MUtmRI0kGf5RP/lt9cEfY0m6E/7r/ni5idgIHoMMA817Y1u8zFBkuyOmgC5Zg2ojb+knYRBxqs4v2lCjoNJF569Z6zzw4pZOmjFwiBjYtpEkdJ3OLDE/oJxmAynD+zjZValUVHZVViqQLCJg3k7c/wDOPPs3XJkm5JJN9ybk/OTj1vi7BqTgllBVgStz5iJjyv1x4fRzdTMVHRfwjltCkL1+uCmo7ZnFy0gPM1yzett8QZjzjFpyrJ4mheVx/n9ziKcLq1P9NHqDqiFhflKgjD5ITHwzudq/eEruT+g/zj0b+HM98UBKyjiRYbqzH+rYD3xis/wZ6bKS2mfK6j8R6SP0x6d/D+lQGipTUrrDAF7kFvw6jvJU/wDyG044pJ5J/wAnbksXH+DcJTAUEGQOY/xiyjUkzv52+k44cs0gl+WwWBM7mZJHviSIbeM+YH+BjqbONIrrLtCgD0ucfnnjz/f142NWqfY1GOw29Mfo9ltuT6WOPEu3XZarRr1HCk02JZX3F91a3hYXsdwAesc/Km0dv/mkotpmFjFtMScWGhyO+I0Im0n0H7nHOd/R6VmeCFuFZU0VUO1GWJtJcK0ki5uWPv5Y03aDs6hor3NOGWFlREqQVMiYP4T7b4P7OUx3FBRI7mnTEAnVIUSGjSOQMH5CMPWT5zvE+89cdmOqZ5Mp27Mh2d4TSVEKUEV18OrTLDTYy8fFa95O+NDTy5AiPz3+eDisbSZPLYnnjiUDzAm8CZ+fQY10L2eb9ruxOfztRCFy5VdelmYjwm+n4CQPKTeDO8J6f8IapUd4vduPiKMpU77C+3tPljY8W7SVMtmimopKldIEqzMzsjGORURaDIYXiRmO1H8SKpWNa0xJFgfEORDbBfLflgOcR4wk+hbw/g9PJVagDuxCMpe4kndVjlYXHQ9MJ+IaQG0DSxvqmdV73J3nDfg/D83mD3jUtKBWgMmnvDePBZ4/qPlvinslwdc9mzRqM1BRRd5pBQ2pWRYbWGn4787C+NbY2KRl6dJ2F2j+x5jGy/hf2fqHMjMppCIHDtq2BSVEDctKt5AD+bGr7I/wwLqlSo6ABRbTqOvmwmAADtM9bbY21fuqcUUOpqceEHURIMM/QmGOp9yLc8Nghc2yORzZP/ZUL6D5WAn1jBVerqFlX05flgNcyQJJ31HnsSSLehxOnXVpLSAPexJAPywsYRoRylZGFHxBB5SBHzGI0c3RJhKiMRyBnqOVtwfli/RRbdZ8yPliyFI0qIHOJBg+3Xzw+K8FybIPpNyQfQ2EemOFEBuVm9te3PYnEmydPkpjpaD9CcQqcJSdgPmf1jl0wyQAqjn1iBp9jf6YtTiI5C/nI+rWwMcmigQoHKwGCFKi4AHt88YxaM7I5fn+WLFq+d8BV6x/Co2+KYHyiTj6nnR+KAecA4wVYxar/VHtiBrDmR+/bAZ4lTA3ueUHAOZ4qQDZRaxkn8h+uAEcHMr/AMXwG+bW/OOhnncDz97c4xnanFiSSaqoo38DMeVrz6/r0ty3ElaR3jEnYNIXkbhfymMEAw4xSL0WRVEncTNp/pHpjKZHsSaWYXMU9VJgpVlPjDBzJU6eVh7gHljRfa6a3GkXmdLfpf64tPHEnwsY5wWH6YIAWtll37umD5AGd7QZ+mAOJ50pSKrTCgAAdRMibbDfGjTOBtyTHrfl+5x8zUiINwwMgi0GQZ688Bu06Ml9nntHs6mapy4Hha0GCAYi1/PGhynZFNKimRTAABs0723fcX36jDbJ5KhTfwKQx8zt7mMFtmqYtJHz/TCxSwqQW3laI0qa0UALiBfxMZ9zIt+/LHGzisDpKsbxEn6zGK6/dFgTqJMRJnrFth64kbD063w1V0CyylW/mcb2iY8hJknFjpTb4lVp67dOf7vgWnp+IACOcCf+MWfaQ1pt5CPzwjQbAMz2Tyjme4SfSP8AGIr2boJsip9fTpOD6lWZAsOu5688TpVKaxMkibmefTpjVQbYLSTSIC8wLn9Di5W3h7+v/IjBL5qnFwTOwxWrU2ldIYdGEj2nDdgPmq6d2E8uX1kg4jTz4PX2j9OWKxk6SwqBk6AExP1wPmcvuQShHMdbbjYj2xqCLe13Z85ymAsUqqkQxuCszpaLxMEEbEDe4KXhP8OGolS+Yp1GE+MU7gkkwqloAjnjT0uJEiDuLSNvW/5YIpVtzG98Lik7Dk6oRcT4guUQQrB2aKZqOFV3AJAapJA2J07mDAJxmOwOSJzNesGDABkbSJBqMyu2grPgWBJiJYDljf5srUWHUMvMETeZG/scDZZKeXUKkU1n4VFpHWx67/8AODjbsOVKh/RzHdwoPhCiG68ybco588UVM/l6akQFarJst3O2onmdrnFdHiFNepMAc5gbXx9mO6qrAkG8Te+GddAVn//Z"/>
          <p:cNvSpPr>
            <a:spLocks noChangeAspect="1" noChangeArrowheads="1"/>
          </p:cNvSpPr>
          <p:nvPr/>
        </p:nvSpPr>
        <p:spPr bwMode="auto">
          <a:xfrm>
            <a:off x="0" y="-800100"/>
            <a:ext cx="2743200" cy="1666875"/>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9700" name="AutoShape 4" descr="data:image/jpeg;base64,/9j/4AAQSkZJRgABAQAAAQABAAD/2wCEAAkGBhQSERUUExQWFBUVGBcaGBgYGBwaGhoZGBoZGBgaGRoYHSYfGhokHRsYIC8iIycpLCwsHB4xNTAqNSYrLCkBCQoKDgwOGg8PGiokHyQpLCwsLCksLCwsLCwsLCwsLCksLCwsLCwsLCwsLCkpLCwsLCwpKSwpLCwsLCwsLCwsLP/AABEIAK8BIAMBIgACEQEDEQH/xAAcAAACAwEBAQEAAAAAAAAAAAAEBQIDBgEHAAj/xABAEAACAQIEAwYDBgUDAwQDAAABAhEDIQAEEjEFQVEGEyJhcYEykaEUI0KxwfAHUmLR4TNy8RVDoiSCkrIWY8L/xAAZAQADAQEBAAAAAAAAAAAAAAABAgMABAX/xAAmEQACAgIDAAICAgMBAAAAAAAAAQIREiEDMUEiURMyYYEUofAE/9oADAMBAAIRAxEAPwD2UUJxJqPLHW1Cw3+nzxMhtPKbennhTUQWlI88c7oHecdhv/dHnHzxHWQsvC41monpx8UGKqFXUAd59sT1YxjvdDpiHdjEhUx0XwGEqKYgwxc3TFZwLQaKhT9cfEHHWJGINVONkgUci+INTxPUcck42SMVdzj4UYGCA+OM3pjJgB1o4s7jFgqemO95h0BgxWOWImkZwQzeny/zjmv0xqMQSgMfNSxYTOOE4xgepl53xxcuMXM0n2xzbGSQdlJoDEO7xe7YqnD39AOGnGIRibY6B5YxiKriZpjElGLFg41WYrNMdMdFHE9YxwsMDE1nyqBj4oMcDY+YjDbMcZY5H9+++IM17H97e2PvtIt5/ngDMVQDI/mF7kw1uR5xbqRg0jFtRUEeHcLf/cWjfl4TisVQPwiwkj5m1+g8sfCkWiwawNgRbxRu/m30xxaEgMFHiAE3uLiPitjz09Ha1T6JrUUidKxP006ifkDiPfg/Cun3G0lYMW3XHdOkEERECI5lSBfV0Jx8igAgbCOXVieu8seWApO+/QuP8eDnIn7tfTFwOBcrWApiTyxwcRRkDg2gX/z64620cQXqx3vgNzGEzrcnzOKneIm0/wBjhXIZRHDZ0BwsgzznbEjmgADBufWN945f3woWmAw1SCQSFiSQNjHIX3MT546qk3AMiJX8W+4j4h5j3AxO03Vj9DUVAwBBBna+/pjjJGAKhkAm+99iOt/74vTMSbEbbc59OftjOKvZvNFjHHNWBftwJINrD6yDe/TEw2GST6EaaL8fHFStjveYoopCnHJGIDMeeJ6sRKA4dIDId6Zxerg+eKhTAxKx2i2C0BMsnHdX+Z2HqemK9WFmfzasdO6gy17GBt539rfKY9DAZmnJ++p8ral8+e+JFydo+KD+wNvPCNawKEhFMMoiSBBcqeXICcfV1VaiL3anWXkk7QbQIM8uYjAcjJMcVVcMLrptO5NzHTefPCv/AKnUNQgKyrJAlRsOclTM4DfOqtOowor4H0ABom5vIW222CmZRVKaB4UZwwPNSpgLpj8Qvf0xkzMvGaqW3MxyHn5YoqV6oggGSRI0iBqu3LriVPOyKUrBqEgifhghbeATv5Y+bPHTUOn/AE207i4mJ+D354awH1fOVh8AZpJnwAxtBJC7b4JyGYqOl/C+qPEpEjcHaOot5YpasWcIQSCmrf6WH64Hp1pRWFMSTpIn53I8tsCw0PadJubLeIv5c+mK1mSpvF5AtygTzN/oemFZqAGoAg8EReJm3TBWRemoV2VpZQQFMgSATzGMmGmwyfO+OMcDZjO01MqjiTfb0G7cpnlir/qaVJAptyUsWSYP4lEMIvMyJi4xRSA40crVQrTbxRHmbmPOb/I4T1+Jgaj6gqbEEbAzy8W0czBwyTMJUmzfj3VQLQInUbEEzfa+MznOKDUYDGF3Mar2GpV3AgW2uw6HCymhlBmsrIYHhb/t2ANiC5Ow9PninKqxB8LfCLwY2sB5/XHM3mwkAIp8SAkkCA2qTsZiLdcL+BcZ1qZRRuVv4j8RMxytE/MY5EliXk/lQ4ytJhSHhIIPOSbBhubnlfzxGgrCmCwI8IB1FjtUbmxJNoO+KMvxpW7sFVmopa21jFjHl64jmuLK1IkLpkAjYwdcEWtyJ+eE1djXr+g+qpVCxFiDFpNhO3O148sI8vniKRvOlRIUzpv6mI26YoTM608THREEBoHv0BPrEi/RWtZhlipdQNbGDe/eEyfPTB8o6CMVbTs42egZLJGogfYEeuFfFCFYKuqVYEkrvJKDQdtj5nlY4CyvHW1IrVHESJk7edtNoNh54S8a4gxqgliwsQC39Znl5sduZ9MFST0M26HlHjfjI0kiWlp3gAgljY8ufO2GT1XgeEFp2+ZBHPpjGJXFRwWILPVUkGYMJz97xb0PLX0s8BTDF2gASQX9LLvHtjl5YKNOikJNjTK5c1Z1NIH69Ysfe/nj6twMi6RPqQfrhfUqwJLvH+5/0M4W13qFhorsFYDSNTm0A+vPn1wI80aVptlVF+Oh2mQfUWaxgD3EnfbniOXf71hygW88IqVOuxZRmDI3u9p98H5Bm1EMdRC/Fz5TJ5398X4+RTdJULOGKu0xuWvjgOKwTjus46yNE5xwnES2Il8a6C4o7UmLYhSqwYx9UqRbnijM1IQmbxA9ThlNE3AtzWYlWF9oJ/z+mFVIczYCeXLnbfFiZo6YEDz9gIHT88UI3yAMwOUfXE77GfgSucTQWiFBA+Hq2kWnrix8wquitBZtWjwk7G/iFh9JxTQRWUrpcCxkgDYyI974ufKhmRyTKaoiOfWR5cowlhKft9LQzaRpV9JHdk+O/LnzvglM0veMkeMKSToaNO3xbE+U4X1e4RWps7DxajYm8TuEIi+CstUpu7MrEmNLCIF9t1B5HBUo9WCmTo5+my0yu1QnR4COfMH4feMdGdSGPJWhvAfinpPiud74lSyiqEAYwkn1kzfEK2VAV5Ywx1EwLBTNhhrX2YuGaXXo/Fo1DwGNJkC8/ScVJn1KqwHhYgD7tpk9RNh5nFbZinq1azZdO3TEQ9MKF1mFIO3ScKELfNhdRP4InwHmbRe98UZ0syfd2YgRFuY/mMC04kAlQVACbxNve3yxXnqvdpIjwgRq23AvGMmNEEq0KjEyfDG/9XoCD+lsADPurBBTB1HSxLaYIE2GkggC+46eeHmQDPDsKfdaVJLEpLETGozAG/XbCzjPhOtTTZSZBRtS8lAJmfhi9ufs+wtx6K6OXdnZKcudBawvMrpLxz0hgbbgDeAU3FKC6qZmHJMiDqERKm2/gIg842JBxq8vWydJJqM1R9N9OvSOZAYAKRYTe8DGZ45msqzKcvVfWpnQ6VBdyACruukkXkMTv5RiUk6tFIzV0w3jubKvE6pUmBM+GYIi9tRPsMAdnasssknWWnnaSB4r/wBIH+cEdpMozOjKjOLiE8TTBtpW/it+zi3gfDaiPNWEtA1QWB5CFJPz8umJU6FckplPEFAq09JYIFAAk2AJMyouCWv/ALRgzOPpQBLCDY35lhJiPiM+2B87Qy4qDvHqO0kaZCLJ3+EMw3H4l2xZneKoAVVVJAG+p7dJqsY5bc9sZQsR8lWZwcQhvw7gBiDyv4RzvEk2sd4xJq6gEAqLNoJ2m/4YEen7FnEKlEwyUmV5BBF15z4WJiLkQBcYW1ovCqQkTvM38QMWvEAdfU4ZLF0S72NqOblpVgdIJkT/ACkfj5AEifPHxdXGkqVEsJiLg7xaYECwmY6YBy5C6GO7W0mGMN538Jjc3iPObg8Wi8SDyva14FjNht6HGZi2tXFKowI+EggHYSosY2tOww4HFFPdoplYJdZBkBkaST/SpmDzYxtjNVaxaSLSfhuSd5sbi2ncCL4IyledJYkjn/a8bEDYdeeHq1sVPZuMtnVqVHQjwkDaf1n99cXnJrPXRZb7WX+0csZkZ4azBtpX5hfCtjtNp9Now9ooai0mQhrgsNQmPDMiZ5HHNLifcf8AtF1NdMLpUlBJgydzO/TliFOpFUD15dfTFbIRUY35WMjkORwDVrGZDQ09AYF5MnY3t+xheK1yf0PpxNAtcEA9bx09ZuPTHO+wBTqhVCiJ3JB3JuTHrgXO8SKAAQWYwoPM9T0A3OPVUfjbOZyp0hjUzZmBjjVz1jCNKYJg1nNTqGgT5J8MeUYKy2ZLL4h4lOlhtfkY5AiDhJJDJsM7wEExMc/+MVZmuGUACIvPscV6iB64jV5RjJAZKm4j9+WOB7jqA1+hg7efrOF9PiPjKkwZMemCPtcMpABvsTHPyuL88LX2a9aLAzmkxGskukfFJHfkmOZASCeUeWL86576jGrTLSQTpuQAGi3XfCteI1GBYPUfadKsYB5wItHliYar4YeodRN1Uxc2k6oi4v5HGUK2DJk6ldjRqECpK1RAGrUVjcc9PpbB+s988BtPdm99OqRtaNW+AHoVwdPePO8ASfX/AFLemDKFKowBNTSI5hST1NmtedzgtLwyf2VoXH2f4zd9d26gePlzkT7YrrVXFGuQKhJqSg8ckF4GjnpjpaJwVn833CXrKTy8Cs3oSZEegn1wBV7REkXVUKyWEsw9gRB9RyPTGq9muhl3rd8sg6TSmZbTqvY8gfrgWnUqdzR8L6u8GoeLUF8VzeY9bbYvOVqFUZSSX0kzUjSrfiIE28p+eLH4VVYeGpp8wz/s4GhtlFV6hWvZviXRdriYOkz/APXE81XAQFv5VmQSZJi4MmZxVX4XWBjv56+JxH/nPPFdfIjQRUrSGiW8UCDyLar+WBXoydMWPU7wszeLSSFnkv4QBsBhfw4HU2mAZU9PxCdvK3vjq8RSjrBp1Hlm0MpGnwxBJktcC/g25jHMsjqrOoLNFwogU2kMBqfSG8MXHM42Ls1jTiuY+7ULpVTMgKOSGPEwLb3+LljFZukNSsZ8JU2AnyiT1A+eHHEeLE6UIGk2UzeGBUEj3m8YW5rJEPoggjS03NrQbWggzEYVRkkNaujS8Y7SvTqNQA0QGabaAB+IqItqhZ6kYAyfHqus6zcErAgQQYj1g36aeU4Jr8NYs9RVYs+gyQWEayVYRMgeMEcxvG+Dctw+kqGn3QpsCdRIl51NzkkmRO58+YxBclozikzCVeNZmoxcJUZiTL30+fi+Hyv+eHFet99IMApJHSSIEDzjz9edPF8z9nquumUiUOkSb6tMnZtUG+x+hlXKBcstVWLFVBdTZgTAYg7WJm/Qe9IN2DkiqVCLNZGuw74UdKl/DNR9Zk/hUsAqyYsByGwwS9F1pjvG0tc6UJ0gwNyBY9T5bzhxTqr9hNYyqrVAAECQGDtpvMtJBJ/mOF1KjnjTTMUgKiVi00tIXTBIgFoDJpUQZmIG84ROv2KOKl+ox4Dw45gsw8OmJdjzOwiJJ+Iz5+xHzIanKPC6XKgW+KLbWiOfngnsnWeuHZKYQEAN0JvyOxufkfeXazhtWmGqlPCY8QgwTyO5F5M9efLFaOdqgMPI3gxMGQBJiCYuZH7tg7g9I6u8+JADBIGkHYWNjz6+e0hbmjpQaWut5uesSPWcFZDP6aSaW8SnYza5O2x3A/zOJz60Px1dsIrUGDksopg3AUA7nkVke3Lyti/g9SpqhmQ94G0QDKkbE7SPfpiPeLS0itdmM6ZDR1Ji3yttzxPNVw7rTpnu2qsRqBJ8KhneBtcCLAXicI+WSVIpDji3bCeGcUqF2pNUCsokky0DqBIBkRHTntigcWYM6PUDSROm2xtcC3I/Q4d5fguTVgwpMjFbsDaCIOsElS9pJ02k3ucGZrN0GpKmjWyaRpJUnTYMQR4R4b9Tgx5orbYZcTekhTR4gI+MMeqgiw5jUBa17Dew6JuLVe/o1nLFfDop+RYgahF51Rty52w/4pVoGm4p0gCKZvABB5bC8xBnGPbO2htQECSOcm1pDDpaIPPHRDnU1o558bgwbg3DlpVBV7wtAJDXEWI1ahaBfnjT5fiUszUyDKLqDWupswG8BTB9t7wj4fnQ1W6ydTRqskwQJYrvN5+vT7jnFASppyJDDVpknVEqWU+MwJJNhfHLLlmpUjrhCMoOTGiZuopZ2qEgzKkW9RyAjzwVmc3pDMGCHowYybgGBYcrdOWFnBeH18wpZFOlTEsVSTAkCbkX6crncYD4vlK+WZO9DKWmD4GU6dJ8JCkBpO1usNGLrlb0cmJVlNYzH3pd0dSNZYfEfhIUQBs2wA6jadLw/M6P9XSbxTvqZhczpUwomN/lacYnIcQ0OpKBnUlgGMLckQ0DxcyB1vh3mO0CNrZJpuNiIIP8wIi08j5XibSc5p9nRGEXuhwOOo3hR6RSYFMKoFzfUQJjz68sSrdoWJ7tSadQEct1vYusoOViVPOMZfK51qjsWpoCQB4UjzJnr1JOND3xb7ukliCYF/8A3MdzM7mcdE5U0SSuw5clmaw1LUKKdlLXO822357GfTCjjOY0N3SN3dQwCSANMmJDTM77TE88MODcZNQ9250uCFceYBLAeRvtuNjfC3tfSYV6bQhJXT4VIAhiVBJ56SPOx5RjLk+VI343jkympUekgpmp3rSR4NLd1JAMSdIYGbmQJ2sIPyPC2ViSdaMptrY7bmJgRtaN/TEcvkqLLDSrAXdTck9Q0g++DeAK9NnBl1UDS4AVmBIYqxJgHcSo2I6Y01ONOxoTg00kDLnqZkNU0MGYBl891hrlbxHlvgfPPmahmlUldgGYgzJEAM4M7TyuMOKufzIYBMvQFMWK2uOklYI3Pvy5qOKhqLoaNMIrfeaXGtqbhYOlwx1WVTvBgTzxNcmqQ2KbtiLjnEX8IkoalFAdU+FwSXEg73A9eeCshxNnRaKy1XTA06QJFy3i8KwJPi8NgNzcnOUjmFZKlPvNSOwAF0c3B1yIuIkkbnlgHs/2OqJWLFgoAgEMWK8+mnkOZj64pPlSVNiw492T4dWBququ9lMaivxgix0gAgy23SRyxqu0GXShlXLDUoKKmnWrMzsoJJRlkaTOwiwHTCSvlSr+M6nECbWUfCCSJjrubCSDix8wSQHXy9vhMnmL/ljRk3QZJIW18uQh74Ci0ArMOYkwIkkfCQRuJxVw3ibqupiT3RU6AwNlIbf8r228sG8XprUphiWIWACTJ2Ji/MRt+xi6Oe8cSDLaSeR8QB9Np9sVi7ROWmekV8+qUiqllIB8Wpvu0UjWWAto8M6iQQZ2k47WrvpexBl/i1QGklgGY28RAI8yeuKMxxKmyVHioUFNBUNIIoYE6kBJkXImZEnfEavEDpLIpcLpbSzk3JgwJM7RO5MEm5J8zjbOvkUa0v8AYBTpDNU9SwX1/iIAIKj4ZMFgVM8/F5YlWomk4RfvFMhoEEREyDPkLWwmr8YrIzU5AFp0DwgwAwHIgdfXAlGnUqN4JOkExquATciT15TjqSleyHxS0MOK1fBSoBiaZeo1uXiuPWx/Ywx4V2gdwcv+AHWG1BSiCAyCQBEiZJ/Ew6DC3N1dKozyWUGxJtq/ZPvins73d2MFi9OmgYTEkMzesD6HBcU40wKTi7RpaOYahVFQALTc6GAFgWNmPvvt6CTjTadYam91dSCPKPzFoPkMZHivEUNNgxMOseV/hgevphjmuLzladafEmludwRDC3r9J5YMHoWSdibP0SutHa6za0EggTfrM3OOcHy80yzXExYWEetueNpRq0YIrUFLsEnWoO4GkSZgibx+mMVTomi7jWSAWA6xa53vt8sStStDYtUw+lkkdwFBCr1ibAC56zHngDO1O6zeWYmVkg8tzpYk9IYGfLDjhHwEufEdO/kJJ+cYy3a6amYREGyjyuSST5WjEkrdFV8VZrft9FJ8dJQergkgA7yYjzjA/wD+R0SSq1aAkEeFgJsSAABzsJkdB1xkOHcBIqJ3yaVOoX5mDpAvuTAwdnuE0KYDJ8VvD7xJkk/X2xP/ABoRZf8ALKcQ/O8Q8TQ+tQtiRAMXP/yH1kfhum+1A6fFpIIGobAEybHc+ZnpYTgBqxgQbGfp/wA4ErVoG/yx2whqkcXJSkmzYZ/hALoiNK31/wC4nVItDfin2F5ODstk6axrJckESTYWuYG3thJwziq06CN+EKFMSbieXIW9vmcfcY4qsxTZjqWCT+Gbwsbna/l645pQk3oupRijZcG7R0aNMU+8VNEwNQMglm+cnb0wH2t41TrU6WpgWFVisGwGgoWtvdhbpjzRqBFxUMfX88X8PJg+IlQRvvNrjFVGnZJxvoaVXhnP84WBO0AgDc3gDn+eG/DOzNOrTpMa3dOdZfoVJhORhrEz0J3gYSMwvAAi/M9DFyf2cUZ7iVSmZp1agBgkajE9ImCOfucaKyZSfxWjc/Ye4oUtFYFgIK94zK5Z021fBCT4QAC0eZLDs9x2g1MCmYglWaIDFSQTO7CduWPKDxNtDSbnyAudRJEbXk/PHOB5epmcxQpIYjncBVHidjGwtfrbri8Uo7fZBty66PUO03BSzCtl3WnWA6WYb3tvP64C4PxaouUrPm2ZvE3hdbwljpCja0g73BwtqnP5ZGeo3eqSkLImkWa+oEAgAGBGoT74q4zxlM4VylEkvUZAzqPCihwGm24E+LabTywVi3kgNyrE0fZNVdPtDrNMBtGq6uwJEgx4ucdfPDDi2bKqrGFbdioKKwMQdJMgg2OLeLogoijThEpABf6QsBR62GFtLL/eIatQMEXW6aCt1M7yZaQg2g6refJLklN2dKhCMT77WxYySsbg2v6HFb8Q1aZbTpZTrN9ImGMcwBOF/G8+zEsJJvJMTvMW53J9xhRQ4r4GBNoPz5fpiSiwKQx/67WWiMwFFSg9U01pwBFNQ0udjrZxAkwBp2k4UcW/iDUqylAdwl4axqN//KD0k+YwDw7tJ3WTqUHBbVqCAWI1TeZsAb4z7gCLHe235csdSgrtoVydVZrOEcYZ/CzAhgFkkzrHMnmSJuf5fPGo4tkR3tOl96JEa0GoKAviLyCACZ2/m6Cced5HNaHFwQDboNjj0nMcaC0Q7tpUhWJC6jeSgAnc33t9MblbjWIeNJ9sBzmaVXCMpIT4wR4X5WgwRBJ9Ou2Mj2gqJUzngWCwXaADpDHUI/pgcj4Rh79uWsC25kD4jMAeEmI87ARthB9l15pF2LaVEcpxSLdbJySNh2m4TUpO9WmYKUYBcqzgDVBpkABSJtJtz3gU8SzFQHQs1GZB4VYlAYAY3IYMT1/vjS1ez9XXUZfs9UiSFZhJ30qTJNNfMRuZxXw/s9XLsKrUqYglaiVFbxG2g0ysGnpmQRexEHbnjaRSVNmSrdjqrMh7wOHZBUKmNCltLP441AQdrm1rzganwKtlayd4pNMwS9OWUI7RLsBpW3iIk2HOcbynwGsBFSplKg2DMzGInZGAEwb3IPQ4LfheYVHWnmKTO3hAapaeZCMsTFrGPLAudhaj4eTdqMwGruqmVVoF94tPv+XrivgNGXXp3i/kbe+PTafZvKJTUVKVKrUhdZG02mG07cxe1rDcZLj+RTLVqncghYR1WIK6lIYfEZAM88X6WyXtIE4jmlKsJklgPUg6jHlY4P4a5aiEYalDMpED4SZ9bT9OmMgK8uOgP52xvezeUZ6RgA6XAIJv8ouPfAugtGuTQ3jgj4bKSBHKR74E4pwFHXVTpwYICWgkxOqxtF5mxHtgzJ5EU1XvPii4tYm8Rt5AbYJFQ2k25CP1/wAY4v1ldlntGdThTqSD3ZbfSpk+RMx9YwHmq/dqXqIAUE8uXIHz2/cY1dRlDBhAMMNoJHn7xv1PXGT7aVS+WqWMLpPw3jUNRnpvjKnJWDbR5xxPPvWJaoSSSbXgDoByGB8lnmpMGW0GY3DXmGBsRbExwqtUDtSptVVAC2gSQDMHT8UWOwMY7V4PXVNbUnVLXMfPe2O+vCNml4pVFdHqxHiRVG2yTAi0b7+XlGSqMOZxs+zlNWymtoJ+90qfhJVWGox0AgC149MZb/p2rSouzED5/ucLGSVpeDSjdWOMjk9GW1Nzl42tAiY/d8Ju/n978saPtE+mgVXqqKPL/gHGVrtp0nnCz8sHidps3ItpIIq05BkxBk+g/wCcUZPM+IjkTb6YoGp4VZZiYAFySdsMn7PV6YWTTliIAaWnlusesE4LQE/AywJ/fTAedPgU9Lf2/fli0uTe9x09MV1KqspXf++EhplORpoHp5Bqw0UxLXIG1lVma/oD+XPH3Znir5fMqwtMo2oRYkGL7XA+uG/AstBaofhUNseYUk7XgA++2M3na5qMXMAsdhyGwHsOeLSXpzxfhuuMPTrnLUA7U5qy5V7aYMBQbapNiZg8uR0/DKWXyq93llWAgLAfET/+xlHiNufXljyHIcQqUn1oxDRE2JixIuDjXZXtaDT1a9FU/HA0iNzBBiLb7/LGhSZpXRpa/FA1Vv8A1AoqAYJE6jCsF22g7mZ2vjN8U4lVKrV1Em+oi0EAfyiI6zuY3wrrcQFZzEkLa9p8xzjGi7H55e9ZT4l0ixEjeLg2Pvhvxr9kI5voWcHzZaq8SVaWM3gxPtzHsMC5tQHjkemNxxXhFOkNdJFRSsMFAAkXUwLdR8sYfPgal9fzxHuVlFqIm43SRasUwVSJALajcncwOUDb3OKKtQMAPIeu+3z/AEwVxuDUkC0frinTYXsQRf8AdsVa2wJ/FHNV5t6fX+2NHX4uHyiJsxdWjnoFMgSecGVj+2M5S07bztywy4gw8EfhER8z/fCPwovsYcEpHS56gA+84nRBGepFZsUYfP8AW+AuF5gyy+c+8/lhhQSc5SKnwmJiORkjGbo3Z6oc4usggFlBvEeQuOtsG1QpYBQJ9JvsGM+h+Xpjz09sHaq0UxInVL23gTIE2G1v1xRxztdnaf8Apsqc9SAGCRFyZEkQLi+2OaBWXZ6NmiQD4QgHNjCiOZ59LgcsI63bfLUmGiqczU+EKp0XiCxOkwAP/sLcx5W/EK1UGrWqO5khdZJvG4Gwjy8+mCuAUdJDMYNQwk+VyfpiqpbEdm1zHGmNlphSxY7loG8Cw9MZTtJxY1KpOo6jpBi0EKbDy5+5w5y1QmppO4tHO5XGDeodZ8na58mIxo72wVTosoUzc+U/XHofZLMBdU3DaTvtYgsfIR9cefUK1x0v9cabg3F2ooWXSYADBhqBH95AvjT6Mrs3f/VARN2PK8i/PpitMwQhfZZJIG/lew2A64z9LtRqhhTRoW8OVO/mGI9b4LfOpCmnTLOYswBVCeTGBqI8wB6744vxuyrloY1c0zeNpVYjxGCwtdVNjA5n0vhDxztEBTqBANOmCI+IEEEFrk+lgMV121VAalTU/l4j+gGOZ3h4ejVVEZmKmLy2o7CBtJGKR43dmcopC3+HWWis1Qn4VC+ktJPtpB9Yxvc7oYNqQGJBESpEXjqCJ9pnCDsxwlcvQLVGCsSSV5gQPD62J98Z7tR2m71TRowlM/ESRLAXA6R5c8d2PpxuRf2bRk4fmCvIVQJ6AjY9ZBM9cA8EofeMxvoSZiACSAPc3+vXHoXDeDCpkAVE95RBG340npbCjsd2WGYy1diYPeMltwaaix5Eai23QXwr4nWvRlyK9+GG7T5w+BfIsfeQP1xnKjExOGPEmYuzMCJ2noBAHlgF2n2wIqlRWTt2Nuy1Ud8wVC1QhRTHITPeMZ2gAX8yOeN793UyzUwQHlbfi16gy/UWjHltCqUkqSDtYxY3IkcrDDfgGfYiojEm3eJqO1RIZbnkSF+Qws/sMfonm6gowGRrTMsABfnYn2ttvg3KcBqU6tE1KZC1KiATElWKydIM7NzjfBvafhUZooF+JliTbxFYHkPE0+uPW8lwikdBNJajUx4W0g6fMSY98dGFHLnaPIsuVpcNzYKhnhQpgSBVK0pnexk+sdcYhzj17+KXDaFPKVGSmgqM1MF1HWqrG/nHlyvaMeQvgTH40QD46cRIx07YmVC8jUhoHPDnhnEGol2XSZsQT0NoIM4TcJyjVKqqvUEnoAbnG6fJ03gsiNyBjl6+URfFIyolONlJ7ZvUoml3cMd21T4eYAgQfPCbNNOL85TC13UACQpAAgbRbFK0tR9OvS2FbuRoqoiziTXHp+uA0pTfBPEj956QMRoG8Y6Yq3sk5NLR8tOLjBdZzE3IjV5kx+xgciLY0HZjLpWdFaCFJmeYkEAQDeTEWtztheWKSsbibcq+w3KdkQprJVqKX0LBE6A7KHUgm7AAwbCcE9mODgVtDA61krpIjzJH1HWJwX2xRtCmmF16hTAAhnQiVAX+iAJJEArvyc9guypNKjWdlCjWRBJckOVjaNBE3kmIEXtzwd9IvyRxexP2W/8AS5io1Z7VFqh9K6ipYgCxtaD4d/h9DpanCcm1Cq9Ng5NMqAx6hgIBAJG2219sI8xk2Vm1eLS8NczLSwtcyRJ/zge6kxYRbwt6Xnc4hFlJKwWhk6ISqzx934VpFfiEaqh9Dq8oKn2ty3CwEJ0S3h7pYU6DsBJ+EizaovbaMc+xuVYLLkz4nEDyAAG313wwyKlaRWqFYhSwuYJW4uIM74DugproX8S7PuVCUmXXUollMkfHqOgndWDCB7Y8/prAAO4kEdCDcY3S1mEtpZWExKxFvnP5CPXGGp3ZtUmb25mfpzOKR6Eb2XU0n5Y0/ZCrRFT75kWnpMmoQFEERJa2M9kaWrvI/wC3RqVD6IyLf2Y7dBhllOCV61NClyVZgosSA2nna3mRuMaq2wuSapHptTsxlGAeFAizKxiDF5mOe+Bv/wAJioSKzFYshExsLGYAiRtjIdl+y758vTV0ApfFr8WnVqA8PMkahII549f4Xw3uKQpl2qlRu5lvz/XFY0/DmlcfRLkOzKIbid9xPyH+MF1uFIyPTC2cEEweYi8+2HFGk0mwjnYCfpi/7F5b8z/nFk0SaZ+cuPZOrQrvQrmWpxpBupUzpKjYSPTYjlgXM8NqooLUmAddaE7MvIqfl88eofxI4KpztDwqTVVVmOepluVg/iGHX8RuGinkqfdrpFOoogAfDoZSAOnX9nCY7KZaG3AuB93kKeXP3y91pkrpBVhIWNgsEKBcwBvvhLlslU4YK9QIq0HXUUDbVbKugaRCkaVIk7CIiDo+ymfNXKUiWgqiKwO8hQL+ouOoOMt2940HfuVMpTMtGzP0Pku3qT/Lh0vBG/TzHiNIVHbUf8k3wq+wLJH7/PD7M09IJO5JPz64CRIUkySf2BhsEKpvwpy3CqXdSzCSSReBsLHrgjs3w6M5SCrrSoQB5gmYnmDpK4WVzIUDn/wcbv8AhhwlK9Quylu4h1EiA2oQSCDMGCIiCBjhluVL1nctRbZpu0HZI5mrSqKRT7s3OmS0MGGxubAQTb3xqKWUYCGM9PD0jfkcErfpbp+/TFzVYHLpc/Ta+O1o4Y6Mz2sYrk6quQ2oKiqEBksQgDcyL6iZsFx4TxfhwSq6ofCGIE72MY/QvaDhL1wmjQmlphp5ggsDEfMH8Vxjw/tBkilesjfEtR55fiMWMEbg++OWccOjv4GuRuzMNRMxGOvQO3ni9jiarhMyy4kNOzVRadzzmT6YcUeO0huW+Xz53wpyFD7sHl4vpE/TEslltQOmGOlmgfyrc/TFYukcnIvloKz+dp1HR0PVWn5i3zwZwfhFV2WoEJpNMtIgXIv02OE60gL2Ec/849k7IZJaeRoKaRYxqjcgsS15jaY9sPGKlKycpNI8M7RZTuszVpndSPqqsPoRgFW59MbD+LVDTnwwEB6NMkdCpdTzPIDn0xig2Kt0wJZIYqbDDfguaNESDBJLf+JUSOYgkxbCnhOXao6oAWk7KJPWwxsuJ8Py4ypWm6d6NJlvE4eRrpi/3YsQfS/KNyztJB4o7b+gNeMs4WkAFTxDXbWdUBoEwpOlbkmI+Wu/hrmDSevQQN3QUVFVROlgdJiP5pHuPXHnVOmaYlmVmNvDcAX59TAxsv4N55GzWYR/iNEaR5BpeLf7cSi60PJXsq4xn1GvTU0kljubmWIkFoEajy54FObZlkGCIhu8aI5iJvPkcarifDQWinVkh9QCUQ8XkAM7BYi06Sb7nC2plKwZV0s06tSvEqDa2hFUGfWR9OeK1sq2vBZlWLyBDKGBm8xAsDNpv8+eC6AOt9Qte0zZoGk/Qe+GNPhj6Ci5fcG4KmDvMMNTATa3QYM4Z2eYfEQpF452FrRANjuTJPLFElLROUmtiR+ErDFKaozA2UBR4hpZjBuSPc4V5bsz3BasT8KtcmwG/S5tGPRU4YojmfO2FfabgT11FJSiqSpa/iaD0i4FiBNyL7YriRy+zH8IyyUeGZ2o709eYWpSpXhni0qhk7sxPQDyv6H2F4Yv2DKVFkOKR52BLS8c7tPPbAfBOxlJct3Dhay6mI1qtwWLXBkCDF/TGp4XkDRQKiwoFgNgOnTGXH9gcxPk8u1HMEqpKtMaBaaja21W/mLEGTGojrjQpTY7Lp+h898EqKnID3b+2LaeTY3ZvkL/ADnBUKM5WcRebEkeu379MUtmRI0kGf5RP/lt9cEfY0m6E/7r/ni5idgIHoMMA817Y1u8zFBkuyOmgC5Zg2ojb+knYRBxqs4v2lCjoNJF569Z6zzw4pZOmjFwiBjYtpEkdJ3OLDE/oJxmAynD+zjZValUVHZVViqQLCJg3k7c/wDOPPs3XJkm5JJN9ybk/OTj1vi7BqTgllBVgStz5iJjyv1x4fRzdTMVHRfwjltCkL1+uCmo7ZnFy0gPM1yzett8QZjzjFpyrJ4mheVx/n9ziKcLq1P9NHqDqiFhflKgjD5ITHwzudq/eEruT+g/zj0b+HM98UBKyjiRYbqzH+rYD3xis/wZ6bKS2mfK6j8R6SP0x6d/D+lQGipTUrrDAF7kFvw6jvJU/wDyG044pJ5J/wAnbksXH+DcJTAUEGQOY/xiyjUkzv52+k44cs0gl+WwWBM7mZJHviSIbeM+YH+BjqbONIrrLtCgD0ucfnnjz/f142NWqfY1GOw29Mfo9ltuT6WOPEu3XZarRr1HCk02JZX3F91a3hYXsdwAesc/Km0dv/mkotpmFjFtMScWGhyO+I0Im0n0H7nHOd/R6VmeCFuFZU0VUO1GWJtJcK0ki5uWPv5Y03aDs6hor3NOGWFlREqQVMiYP4T7b4P7OUx3FBRI7mnTEAnVIUSGjSOQMH5CMPWT5zvE+89cdmOqZ5Mp27Mh2d4TSVEKUEV18OrTLDTYy8fFa95O+NDTy5AiPz3+eDisbSZPLYnnjiUDzAm8CZ+fQY10L2eb9ruxOfztRCFy5VdelmYjwm+n4CQPKTeDO8J6f8IapUd4vduPiKMpU77C+3tPljY8W7SVMtmimopKldIEqzMzsjGORURaDIYXiRmO1H8SKpWNa0xJFgfEORDbBfLflgOcR4wk+hbw/g9PJVagDuxCMpe4kndVjlYXHQ9MJ+IaQG0DSxvqmdV73J3nDfg/D83mD3jUtKBWgMmnvDePBZ4/qPlvinslwdc9mzRqM1BRRd5pBQ2pWRYbWGn4787C+NbY2KRl6dJ2F2j+x5jGy/hf2fqHMjMppCIHDtq2BSVEDctKt5AD+bGr7I/wwLqlSo6ABRbTqOvmwmAADtM9bbY21fuqcUUOpqceEHURIMM/QmGOp9yLc8Nghc2yORzZP/ZUL6D5WAn1jBVerqFlX05flgNcyQJJ31HnsSSLehxOnXVpLSAPexJAPywsYRoRylZGFHxBB5SBHzGI0c3RJhKiMRyBnqOVtwfli/RRbdZ8yPliyFI0qIHOJBg+3Xzw+K8FybIPpNyQfQ2EemOFEBuVm9te3PYnEmydPkpjpaD9CcQqcJSdgPmf1jl0wyQAqjn1iBp9jf6YtTiI5C/nI+rWwMcmigQoHKwGCFKi4AHt88YxaM7I5fn+WLFq+d8BV6x/Co2+KYHyiTj6nnR+KAecA4wVYxar/VHtiBrDmR+/bAZ4lTA3ueUHAOZ4qQDZRaxkn8h+uAEcHMr/AMXwG+bW/OOhnncDz97c4xnanFiSSaqoo38DMeVrz6/r0ty3ElaR3jEnYNIXkbhfymMEAw4xSL0WRVEncTNp/pHpjKZHsSaWYXMU9VJgpVlPjDBzJU6eVh7gHljRfa6a3GkXmdLfpf64tPHEnwsY5wWH6YIAWtll37umD5AGd7QZ+mAOJ50pSKrTCgAAdRMibbDfGjTOBtyTHrfl+5x8zUiINwwMgi0GQZ688Bu06Ml9nntHs6mapy4Hha0GCAYi1/PGhynZFNKimRTAABs0723fcX36jDbJ5KhTfwKQx8zt7mMFtmqYtJHz/TCxSwqQW3laI0qa0UALiBfxMZ9zIt+/LHGzisDpKsbxEn6zGK6/dFgTqJMRJnrFth64kbD063w1V0CyylW/mcb2iY8hJknFjpTb4lVp67dOf7vgWnp+IACOcCf+MWfaQ1pt5CPzwjQbAMz2Tyjme4SfSP8AGIr2boJsip9fTpOD6lWZAsOu5688TpVKaxMkibmefTpjVQbYLSTSIC8wLn9Di5W3h7+v/IjBL5qnFwTOwxWrU2ldIYdGEj2nDdgPmq6d2E8uX1kg4jTz4PX2j9OWKxk6SwqBk6AExP1wPmcvuQShHMdbbjYj2xqCLe13Z85ymAsUqqkQxuCszpaLxMEEbEDe4KXhP8OGolS+Yp1GE+MU7gkkwqloAjnjT0uJEiDuLSNvW/5YIpVtzG98Lik7Dk6oRcT4guUQQrB2aKZqOFV3AJAapJA2J07mDAJxmOwOSJzNesGDABkbSJBqMyu2grPgWBJiJYDljf5srUWHUMvMETeZG/scDZZKeXUKkU1n4VFpHWx67/8AODjbsOVKh/RzHdwoPhCiG68ybco588UVM/l6akQFarJst3O2onmdrnFdHiFNepMAc5gbXx9mO6qrAkG8Te+GddAVn//Z"/>
          <p:cNvSpPr>
            <a:spLocks noChangeAspect="1" noChangeArrowheads="1"/>
          </p:cNvSpPr>
          <p:nvPr/>
        </p:nvSpPr>
        <p:spPr bwMode="auto">
          <a:xfrm>
            <a:off x="0" y="-800100"/>
            <a:ext cx="2743200" cy="1666875"/>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9702" name="AutoShape 6" descr="data:image/jpeg;base64,/9j/4AAQSkZJRgABAQAAAQABAAD/2wCEAAkGBhQSERUUExQWFBUVGBcaGBgYGBwaGhoZGBoZGBgaGRoYHSYfGhokHRsYIC8iIycpLCwsHB4xNTAqNSYrLCkBCQoKDgwOGg8PGiokHyQpLCwsLCksLCwsLCwsLCwsLCksLCwsLCwsLCwsLCkpLCwsLCwpKSwpLCwsLCwsLCwsLP/AABEIAK8BIAMBIgACEQEDEQH/xAAcAAACAwEBAQEAAAAAAAAAAAAEBQIDBgEHAAj/xABAEAACAQIEAwYDBgUDAwQDAAABAhEDIQAEEjEFQVEGEyJhcYEykaEUI0KxwfAHUmLR4TNy8RVDoiSCkrIWY8L/xAAZAQADAQEBAAAAAAAAAAAAAAABAgMABAX/xAAmEQACAgIDAAICAgMBAAAAAAAAAQIREiEDMUEiURMyYYEUofAE/9oADAMBAAIRAxEAPwD2UUJxJqPLHW1Cw3+nzxMhtPKbennhTUQWlI88c7oHecdhv/dHnHzxHWQsvC41monpx8UGKqFXUAd59sT1YxjvdDpiHdjEhUx0XwGEqKYgwxc3TFZwLQaKhT9cfEHHWJGINVONkgUci+INTxPUcck42SMVdzj4UYGCA+OM3pjJgB1o4s7jFgqemO95h0BgxWOWImkZwQzeny/zjmv0xqMQSgMfNSxYTOOE4xgepl53xxcuMXM0n2xzbGSQdlJoDEO7xe7YqnD39AOGnGIRibY6B5YxiKriZpjElGLFg41WYrNMdMdFHE9YxwsMDE1nyqBj4oMcDY+YjDbMcZY5H9+++IM17H97e2PvtIt5/ngDMVQDI/mF7kw1uR5xbqRg0jFtRUEeHcLf/cWjfl4TisVQPwiwkj5m1+g8sfCkWiwawNgRbxRu/m30xxaEgMFHiAE3uLiPitjz09Ha1T6JrUUidKxP006ifkDiPfg/Cun3G0lYMW3XHdOkEERECI5lSBfV0Jx8igAgbCOXVieu8seWApO+/QuP8eDnIn7tfTFwOBcrWApiTyxwcRRkDg2gX/z64620cQXqx3vgNzGEzrcnzOKneIm0/wBjhXIZRHDZ0BwsgzznbEjmgADBufWN945f3woWmAw1SCQSFiSQNjHIX3MT546qk3AMiJX8W+4j4h5j3AxO03Vj9DUVAwBBBna+/pjjJGAKhkAm+99iOt/74vTMSbEbbc59OftjOKvZvNFjHHNWBftwJINrD6yDe/TEw2GST6EaaL8fHFStjveYoopCnHJGIDMeeJ6sRKA4dIDId6Zxerg+eKhTAxKx2i2C0BMsnHdX+Z2HqemK9WFmfzasdO6gy17GBt539rfKY9DAZmnJ++p8ral8+e+JFydo+KD+wNvPCNawKEhFMMoiSBBcqeXICcfV1VaiL3anWXkk7QbQIM8uYjAcjJMcVVcMLrptO5NzHTefPCv/AKnUNQgKyrJAlRsOclTM4DfOqtOowor4H0ABom5vIW222CmZRVKaB4UZwwPNSpgLpj8Qvf0xkzMvGaqW3MxyHn5YoqV6oggGSRI0iBqu3LriVPOyKUrBqEgifhghbeATv5Y+bPHTUOn/AE207i4mJ+D354awH1fOVh8AZpJnwAxtBJC7b4JyGYqOl/C+qPEpEjcHaOot5YpasWcIQSCmrf6WH64Hp1pRWFMSTpIn53I8tsCw0PadJubLeIv5c+mK1mSpvF5AtygTzN/oemFZqAGoAg8EReJm3TBWRemoV2VpZQQFMgSATzGMmGmwyfO+OMcDZjO01MqjiTfb0G7cpnlir/qaVJAptyUsWSYP4lEMIvMyJi4xRSA40crVQrTbxRHmbmPOb/I4T1+Jgaj6gqbEEbAzy8W0czBwyTMJUmzfj3VQLQInUbEEzfa+MznOKDUYDGF3Mar2GpV3AgW2uw6HCymhlBmsrIYHhb/t2ANiC5Ow9PninKqxB8LfCLwY2sB5/XHM3mwkAIp8SAkkCA2qTsZiLdcL+BcZ1qZRRuVv4j8RMxytE/MY5EliXk/lQ4ytJhSHhIIPOSbBhubnlfzxGgrCmCwI8IB1FjtUbmxJNoO+KMvxpW7sFVmopa21jFjHl64jmuLK1IkLpkAjYwdcEWtyJ+eE1djXr+g+qpVCxFiDFpNhO3O148sI8vniKRvOlRIUzpv6mI26YoTM608THREEBoHv0BPrEi/RWtZhlipdQNbGDe/eEyfPTB8o6CMVbTs42egZLJGogfYEeuFfFCFYKuqVYEkrvJKDQdtj5nlY4CyvHW1IrVHESJk7edtNoNh54S8a4gxqgliwsQC39Znl5sduZ9MFST0M26HlHjfjI0kiWlp3gAgljY8ufO2GT1XgeEFp2+ZBHPpjGJXFRwWILPVUkGYMJz97xb0PLX0s8BTDF2gASQX9LLvHtjl5YKNOikJNjTK5c1Z1NIH69Ysfe/nj6twMi6RPqQfrhfUqwJLvH+5/0M4W13qFhorsFYDSNTm0A+vPn1wI80aVptlVF+Oh2mQfUWaxgD3EnfbniOXf71hygW88IqVOuxZRmDI3u9p98H5Bm1EMdRC/Fz5TJ5398X4+RTdJULOGKu0xuWvjgOKwTjus46yNE5xwnES2Il8a6C4o7UmLYhSqwYx9UqRbnijM1IQmbxA9ThlNE3AtzWYlWF9oJ/z+mFVIczYCeXLnbfFiZo6YEDz9gIHT88UI3yAMwOUfXE77GfgSucTQWiFBA+Hq2kWnrix8wquitBZtWjwk7G/iFh9JxTQRWUrpcCxkgDYyI974ufKhmRyTKaoiOfWR5cowlhKft9LQzaRpV9JHdk+O/LnzvglM0veMkeMKSToaNO3xbE+U4X1e4RWps7DxajYm8TuEIi+CstUpu7MrEmNLCIF9t1B5HBUo9WCmTo5+my0yu1QnR4COfMH4feMdGdSGPJWhvAfinpPiud74lSyiqEAYwkn1kzfEK2VAV5Ywx1EwLBTNhhrX2YuGaXXo/Fo1DwGNJkC8/ScVJn1KqwHhYgD7tpk9RNh5nFbZinq1azZdO3TEQ9MKF1mFIO3ScKELfNhdRP4InwHmbRe98UZ0syfd2YgRFuY/mMC04kAlQVACbxNve3yxXnqvdpIjwgRq23AvGMmNEEq0KjEyfDG/9XoCD+lsADPurBBTB1HSxLaYIE2GkggC+46eeHmQDPDsKfdaVJLEpLETGozAG/XbCzjPhOtTTZSZBRtS8lAJmfhi9ufs+wtx6K6OXdnZKcudBawvMrpLxz0hgbbgDeAU3FKC6qZmHJMiDqERKm2/gIg842JBxq8vWydJJqM1R9N9OvSOZAYAKRYTe8DGZ45msqzKcvVfWpnQ6VBdyACruukkXkMTv5RiUk6tFIzV0w3jubKvE6pUmBM+GYIi9tRPsMAdnasssknWWnnaSB4r/wBIH+cEdpMozOjKjOLiE8TTBtpW/it+zi3gfDaiPNWEtA1QWB5CFJPz8umJU6FckplPEFAq09JYIFAAk2AJMyouCWv/ALRgzOPpQBLCDY35lhJiPiM+2B87Qy4qDvHqO0kaZCLJ3+EMw3H4l2xZneKoAVVVJAG+p7dJqsY5bc9sZQsR8lWZwcQhvw7gBiDyv4RzvEk2sd4xJq6gEAqLNoJ2m/4YEen7FnEKlEwyUmV5BBF15z4WJiLkQBcYW1ovCqQkTvM38QMWvEAdfU4ZLF0S72NqOblpVgdIJkT/ACkfj5AEifPHxdXGkqVEsJiLg7xaYECwmY6YBy5C6GO7W0mGMN538Jjc3iPObg8Wi8SDyva14FjNht6HGZi2tXFKowI+EggHYSosY2tOww4HFFPdoplYJdZBkBkaST/SpmDzYxtjNVaxaSLSfhuSd5sbi2ncCL4IyledJYkjn/a8bEDYdeeHq1sVPZuMtnVqVHQjwkDaf1n99cXnJrPXRZb7WX+0csZkZ4azBtpX5hfCtjtNp9Now9ooai0mQhrgsNQmPDMiZ5HHNLifcf8AtF1NdMLpUlBJgydzO/TliFOpFUD15dfTFbIRUY35WMjkORwDVrGZDQ09AYF5MnY3t+xheK1yf0PpxNAtcEA9bx09ZuPTHO+wBTqhVCiJ3JB3JuTHrgXO8SKAAQWYwoPM9T0A3OPVUfjbOZyp0hjUzZmBjjVz1jCNKYJg1nNTqGgT5J8MeUYKy2ZLL4h4lOlhtfkY5AiDhJJDJsM7wEExMc/+MVZmuGUACIvPscV6iB64jV5RjJAZKm4j9+WOB7jqA1+hg7efrOF9PiPjKkwZMemCPtcMpABvsTHPyuL88LX2a9aLAzmkxGskukfFJHfkmOZASCeUeWL86576jGrTLSQTpuQAGi3XfCteI1GBYPUfadKsYB5wItHliYar4YeodRN1Uxc2k6oi4v5HGUK2DJk6ldjRqECpK1RAGrUVjcc9PpbB+s988BtPdm99OqRtaNW+AHoVwdPePO8ASfX/AFLemDKFKowBNTSI5hST1NmtedzgtLwyf2VoXH2f4zd9d26gePlzkT7YrrVXFGuQKhJqSg8ckF4GjnpjpaJwVn833CXrKTy8Cs3oSZEegn1wBV7REkXVUKyWEsw9gRB9RyPTGq9muhl3rd8sg6TSmZbTqvY8gfrgWnUqdzR8L6u8GoeLUF8VzeY9bbYvOVqFUZSSX0kzUjSrfiIE28p+eLH4VVYeGpp8wz/s4GhtlFV6hWvZviXRdriYOkz/APXE81XAQFv5VmQSZJi4MmZxVX4XWBjv56+JxH/nPPFdfIjQRUrSGiW8UCDyLar+WBXoydMWPU7wszeLSSFnkv4QBsBhfw4HU2mAZU9PxCdvK3vjq8RSjrBp1Hlm0MpGnwxBJktcC/g25jHMsjqrOoLNFwogU2kMBqfSG8MXHM42Ls1jTiuY+7ULpVTMgKOSGPEwLb3+LljFZukNSsZ8JU2AnyiT1A+eHHEeLE6UIGk2UzeGBUEj3m8YW5rJEPoggjS03NrQbWggzEYVRkkNaujS8Y7SvTqNQA0QGabaAB+IqItqhZ6kYAyfHqus6zcErAgQQYj1g36aeU4Jr8NYs9RVYs+gyQWEayVYRMgeMEcxvG+Dctw+kqGn3QpsCdRIl51NzkkmRO58+YxBclozikzCVeNZmoxcJUZiTL30+fi+Hyv+eHFet99IMApJHSSIEDzjz9edPF8z9nquumUiUOkSb6tMnZtUG+x+hlXKBcstVWLFVBdTZgTAYg7WJm/Qe9IN2DkiqVCLNZGuw74UdKl/DNR9Zk/hUsAqyYsByGwwS9F1pjvG0tc6UJ0gwNyBY9T5bzhxTqr9hNYyqrVAAECQGDtpvMtJBJ/mOF1KjnjTTMUgKiVi00tIXTBIgFoDJpUQZmIG84ROv2KOKl+ox4Dw45gsw8OmJdjzOwiJJ+Iz5+xHzIanKPC6XKgW+KLbWiOfngnsnWeuHZKYQEAN0JvyOxufkfeXazhtWmGqlPCY8QgwTyO5F5M9efLFaOdqgMPI3gxMGQBJiCYuZH7tg7g9I6u8+JADBIGkHYWNjz6+e0hbmjpQaWut5uesSPWcFZDP6aSaW8SnYza5O2x3A/zOJz60Px1dsIrUGDksopg3AUA7nkVke3Lyti/g9SpqhmQ94G0QDKkbE7SPfpiPeLS0itdmM6ZDR1Ji3yttzxPNVw7rTpnu2qsRqBJ8KhneBtcCLAXicI+WSVIpDji3bCeGcUqF2pNUCsokky0DqBIBkRHTntigcWYM6PUDSROm2xtcC3I/Q4d5fguTVgwpMjFbsDaCIOsElS9pJ02k3ucGZrN0GpKmjWyaRpJUnTYMQR4R4b9Tgx5orbYZcTekhTR4gI+MMeqgiw5jUBa17Dew6JuLVe/o1nLFfDop+RYgahF51Rty52w/4pVoGm4p0gCKZvABB5bC8xBnGPbO2htQECSOcm1pDDpaIPPHRDnU1o558bgwbg3DlpVBV7wtAJDXEWI1ahaBfnjT5fiUszUyDKLqDWupswG8BTB9t7wj4fnQ1W6ydTRqskwQJYrvN5+vT7jnFASppyJDDVpknVEqWU+MwJJNhfHLLlmpUjrhCMoOTGiZuopZ2qEgzKkW9RyAjzwVmc3pDMGCHowYybgGBYcrdOWFnBeH18wpZFOlTEsVSTAkCbkX6crncYD4vlK+WZO9DKWmD4GU6dJ8JCkBpO1usNGLrlb0cmJVlNYzH3pd0dSNZYfEfhIUQBs2wA6jadLw/M6P9XSbxTvqZhczpUwomN/lacYnIcQ0OpKBnUlgGMLckQ0DxcyB1vh3mO0CNrZJpuNiIIP8wIi08j5XibSc5p9nRGEXuhwOOo3hR6RSYFMKoFzfUQJjz68sSrdoWJ7tSadQEct1vYusoOViVPOMZfK51qjsWpoCQB4UjzJnr1JOND3xb7ukliCYF/8A3MdzM7mcdE5U0SSuw5clmaw1LUKKdlLXO822357GfTCjjOY0N3SN3dQwCSANMmJDTM77TE88MODcZNQ9250uCFceYBLAeRvtuNjfC3tfSYV6bQhJXT4VIAhiVBJ56SPOx5RjLk+VI343jkympUekgpmp3rSR4NLd1JAMSdIYGbmQJ2sIPyPC2ViSdaMptrY7bmJgRtaN/TEcvkqLLDSrAXdTck9Q0g++DeAK9NnBl1UDS4AVmBIYqxJgHcSo2I6Y01ONOxoTg00kDLnqZkNU0MGYBl891hrlbxHlvgfPPmahmlUldgGYgzJEAM4M7TyuMOKufzIYBMvQFMWK2uOklYI3Pvy5qOKhqLoaNMIrfeaXGtqbhYOlwx1WVTvBgTzxNcmqQ2KbtiLjnEX8IkoalFAdU+FwSXEg73A9eeCshxNnRaKy1XTA06QJFy3i8KwJPi8NgNzcnOUjmFZKlPvNSOwAF0c3B1yIuIkkbnlgHs/2OqJWLFgoAgEMWK8+mnkOZj64pPlSVNiw492T4dWBququ9lMaivxgix0gAgy23SRyxqu0GXShlXLDUoKKmnWrMzsoJJRlkaTOwiwHTCSvlSr+M6nECbWUfCCSJjrubCSDix8wSQHXy9vhMnmL/ljRk3QZJIW18uQh74Ci0ArMOYkwIkkfCQRuJxVw3ibqupiT3RU6AwNlIbf8r228sG8XprUphiWIWACTJ2Ji/MRt+xi6Oe8cSDLaSeR8QB9Np9sVi7ROWmekV8+qUiqllIB8Wpvu0UjWWAto8M6iQQZ2k47WrvpexBl/i1QGklgGY28RAI8yeuKMxxKmyVHioUFNBUNIIoYE6kBJkXImZEnfEavEDpLIpcLpbSzk3JgwJM7RO5MEm5J8zjbOvkUa0v8AYBTpDNU9SwX1/iIAIKj4ZMFgVM8/F5YlWomk4RfvFMhoEEREyDPkLWwmr8YrIzU5AFp0DwgwAwHIgdfXAlGnUqN4JOkExquATciT15TjqSleyHxS0MOK1fBSoBiaZeo1uXiuPWx/Ywx4V2gdwcv+AHWG1BSiCAyCQBEiZJ/Ew6DC3N1dKozyWUGxJtq/ZPvins73d2MFi9OmgYTEkMzesD6HBcU40wKTi7RpaOYahVFQALTc6GAFgWNmPvvt6CTjTadYam91dSCPKPzFoPkMZHivEUNNgxMOseV/hgevphjmuLzladafEmludwRDC3r9J5YMHoWSdibP0SutHa6za0EggTfrM3OOcHy80yzXExYWEetueNpRq0YIrUFLsEnWoO4GkSZgibx+mMVTomi7jWSAWA6xa53vt8sStStDYtUw+lkkdwFBCr1ibAC56zHngDO1O6zeWYmVkg8tzpYk9IYGfLDjhHwEufEdO/kJJ+cYy3a6amYREGyjyuSST5WjEkrdFV8VZrft9FJ8dJQergkgA7yYjzjA/wD+R0SSq1aAkEeFgJsSAABzsJkdB1xkOHcBIqJ3yaVOoX5mDpAvuTAwdnuE0KYDJ8VvD7xJkk/X2xP/ABoRZf8ALKcQ/O8Q8TQ+tQtiRAMXP/yH1kfhum+1A6fFpIIGobAEybHc+ZnpYTgBqxgQbGfp/wA4ErVoG/yx2whqkcXJSkmzYZ/hALoiNK31/wC4nVItDfin2F5ODstk6axrJckESTYWuYG3thJwziq06CN+EKFMSbieXIW9vmcfcY4qsxTZjqWCT+Gbwsbna/l645pQk3oupRijZcG7R0aNMU+8VNEwNQMglm+cnb0wH2t41TrU6WpgWFVisGwGgoWtvdhbpjzRqBFxUMfX88X8PJg+IlQRvvNrjFVGnZJxvoaVXhnP84WBO0AgDc3gDn+eG/DOzNOrTpMa3dOdZfoVJhORhrEz0J3gYSMwvAAi/M9DFyf2cUZ7iVSmZp1agBgkajE9ImCOfucaKyZSfxWjc/Ye4oUtFYFgIK94zK5Z021fBCT4QAC0eZLDs9x2g1MCmYglWaIDFSQTO7CduWPKDxNtDSbnyAudRJEbXk/PHOB5epmcxQpIYjncBVHidjGwtfrbri8Uo7fZBty66PUO03BSzCtl3WnWA6WYb3tvP64C4PxaouUrPm2ZvE3hdbwljpCja0g73BwtqnP5ZGeo3eqSkLImkWa+oEAgAGBGoT74q4zxlM4VylEkvUZAzqPCihwGm24E+LabTywVi3kgNyrE0fZNVdPtDrNMBtGq6uwJEgx4ucdfPDDi2bKqrGFbdioKKwMQdJMgg2OLeLogoijThEpABf6QsBR62GFtLL/eIatQMEXW6aCt1M7yZaQg2g6refJLklN2dKhCMT77WxYySsbg2v6HFb8Q1aZbTpZTrN9ImGMcwBOF/G8+zEsJJvJMTvMW53J9xhRQ4r4GBNoPz5fpiSiwKQx/67WWiMwFFSg9U01pwBFNQ0udjrZxAkwBp2k4UcW/iDUqylAdwl4axqN//KD0k+YwDw7tJ3WTqUHBbVqCAWI1TeZsAb4z7gCLHe235csdSgrtoVydVZrOEcYZ/CzAhgFkkzrHMnmSJuf5fPGo4tkR3tOl96JEa0GoKAviLyCACZ2/m6Cced5HNaHFwQDboNjj0nMcaC0Q7tpUhWJC6jeSgAnc33t9MblbjWIeNJ9sBzmaVXCMpIT4wR4X5WgwRBJ9Ou2Mj2gqJUzngWCwXaADpDHUI/pgcj4Rh79uWsC25kD4jMAeEmI87ARthB9l15pF2LaVEcpxSLdbJySNh2m4TUpO9WmYKUYBcqzgDVBpkABSJtJtz3gU8SzFQHQs1GZB4VYlAYAY3IYMT1/vjS1ez9XXUZfs9UiSFZhJ30qTJNNfMRuZxXw/s9XLsKrUqYglaiVFbxG2g0ysGnpmQRexEHbnjaRSVNmSrdjqrMh7wOHZBUKmNCltLP441AQdrm1rzganwKtlayd4pNMwS9OWUI7RLsBpW3iIk2HOcbynwGsBFSplKg2DMzGInZGAEwb3IPQ4LfheYVHWnmKTO3hAapaeZCMsTFrGPLAudhaj4eTdqMwGruqmVVoF94tPv+XrivgNGXXp3i/kbe+PTafZvKJTUVKVKrUhdZG02mG07cxe1rDcZLj+RTLVqncghYR1WIK6lIYfEZAM88X6WyXtIE4jmlKsJklgPUg6jHlY4P4a5aiEYalDMpED4SZ9bT9OmMgK8uOgP52xvezeUZ6RgA6XAIJv8ouPfAugtGuTQ3jgj4bKSBHKR74E4pwFHXVTpwYICWgkxOqxtF5mxHtgzJ5EU1XvPii4tYm8Rt5AbYJFQ2k25CP1/wAY4v1ldlntGdThTqSD3ZbfSpk+RMx9YwHmq/dqXqIAUE8uXIHz2/cY1dRlDBhAMMNoJHn7xv1PXGT7aVS+WqWMLpPw3jUNRnpvjKnJWDbR5xxPPvWJaoSSSbXgDoByGB8lnmpMGW0GY3DXmGBsRbExwqtUDtSptVVAC2gSQDMHT8UWOwMY7V4PXVNbUnVLXMfPe2O+vCNml4pVFdHqxHiRVG2yTAi0b7+XlGSqMOZxs+zlNWymtoJ+90qfhJVWGox0AgC149MZb/p2rSouzED5/ucLGSVpeDSjdWOMjk9GW1Nzl42tAiY/d8Ju/n978saPtE+mgVXqqKPL/gHGVrtp0nnCz8sHidps3ItpIIq05BkxBk+g/wCcUZPM+IjkTb6YoGp4VZZiYAFySdsMn7PV6YWTTliIAaWnlusesE4LQE/AywJ/fTAedPgU9Lf2/fli0uTe9x09MV1KqspXf++EhplORpoHp5Bqw0UxLXIG1lVma/oD+XPH3Znir5fMqwtMo2oRYkGL7XA+uG/AstBaofhUNseYUk7XgA++2M3na5qMXMAsdhyGwHsOeLSXpzxfhuuMPTrnLUA7U5qy5V7aYMBQbapNiZg8uR0/DKWXyq93llWAgLAfET/+xlHiNufXljyHIcQqUn1oxDRE2JixIuDjXZXtaDT1a9FU/HA0iNzBBiLb7/LGhSZpXRpa/FA1Vv8A1AoqAYJE6jCsF22g7mZ2vjN8U4lVKrV1Em+oi0EAfyiI6zuY3wrrcQFZzEkLa9p8xzjGi7H55e9ZT4l0ixEjeLg2Pvhvxr9kI5voWcHzZaq8SVaWM3gxPtzHsMC5tQHjkemNxxXhFOkNdJFRSsMFAAkXUwLdR8sYfPgal9fzxHuVlFqIm43SRasUwVSJALajcncwOUDb3OKKtQMAPIeu+3z/AEwVxuDUkC0frinTYXsQRf8AdsVa2wJ/FHNV5t6fX+2NHX4uHyiJsxdWjnoFMgSecGVj+2M5S07bztywy4gw8EfhER8z/fCPwovsYcEpHS56gA+84nRBGepFZsUYfP8AW+AuF5gyy+c+8/lhhQSc5SKnwmJiORkjGbo3Z6oc4usggFlBvEeQuOtsG1QpYBQJ9JvsGM+h+Xpjz09sHaq0UxInVL23gTIE2G1v1xRxztdnaf8Apsqc9SAGCRFyZEkQLi+2OaBWXZ6NmiQD4QgHNjCiOZ59LgcsI63bfLUmGiqczU+EKp0XiCxOkwAP/sLcx5W/EK1UGrWqO5khdZJvG4Gwjy8+mCuAUdJDMYNQwk+VyfpiqpbEdm1zHGmNlphSxY7loG8Cw9MZTtJxY1KpOo6jpBi0EKbDy5+5w5y1QmppO4tHO5XGDeodZ8na58mIxo72wVTosoUzc+U/XHofZLMBdU3DaTvtYgsfIR9cefUK1x0v9cabg3F2ooWXSYADBhqBH95AvjT6Mrs3f/VARN2PK8i/PpitMwQhfZZJIG/lew2A64z9LtRqhhTRoW8OVO/mGI9b4LfOpCmnTLOYswBVCeTGBqI8wB6744vxuyrloY1c0zeNpVYjxGCwtdVNjA5n0vhDxztEBTqBANOmCI+IEEEFrk+lgMV121VAalTU/l4j+gGOZ3h4ejVVEZmKmLy2o7CBtJGKR43dmcopC3+HWWis1Qn4VC+ktJPtpB9Yxvc7oYNqQGJBESpEXjqCJ9pnCDsxwlcvQLVGCsSSV5gQPD62J98Z7tR2m71TRowlM/ESRLAXA6R5c8d2PpxuRf2bRk4fmCvIVQJ6AjY9ZBM9cA8EofeMxvoSZiACSAPc3+vXHoXDeDCpkAVE95RBG340npbCjsd2WGYy1diYPeMltwaaix5Eai23QXwr4nWvRlyK9+GG7T5w+BfIsfeQP1xnKjExOGPEmYuzMCJ2noBAHlgF2n2wIqlRWTt2Nuy1Ud8wVC1QhRTHITPeMZ2gAX8yOeN793UyzUwQHlbfi16gy/UWjHltCqUkqSDtYxY3IkcrDDfgGfYiojEm3eJqO1RIZbnkSF+Qws/sMfonm6gowGRrTMsABfnYn2ttvg3KcBqU6tE1KZC1KiATElWKydIM7NzjfBvafhUZooF+JliTbxFYHkPE0+uPW8lwikdBNJajUx4W0g6fMSY98dGFHLnaPIsuVpcNzYKhnhQpgSBVK0pnexk+sdcYhzj17+KXDaFPKVGSmgqM1MF1HWqrG/nHlyvaMeQvgTH40QD46cRIx07YmVC8jUhoHPDnhnEGol2XSZsQT0NoIM4TcJyjVKqqvUEnoAbnG6fJ03gsiNyBjl6+URfFIyolONlJ7ZvUoml3cMd21T4eYAgQfPCbNNOL85TC13UACQpAAgbRbFK0tR9OvS2FbuRoqoiziTXHp+uA0pTfBPEj956QMRoG8Y6Yq3sk5NLR8tOLjBdZzE3IjV5kx+xgciLY0HZjLpWdFaCFJmeYkEAQDeTEWtztheWKSsbibcq+w3KdkQprJVqKX0LBE6A7KHUgm7AAwbCcE9mODgVtDA61krpIjzJH1HWJwX2xRtCmmF16hTAAhnQiVAX+iAJJEArvyc9guypNKjWdlCjWRBJckOVjaNBE3kmIEXtzwd9IvyRxexP2W/8AS5io1Z7VFqh9K6ipYgCxtaD4d/h9DpanCcm1Cq9Ng5NMqAx6hgIBAJG2219sI8xk2Vm1eLS8NczLSwtcyRJ/zge6kxYRbwt6Xnc4hFlJKwWhk6ISqzx934VpFfiEaqh9Dq8oKn2ty3CwEJ0S3h7pYU6DsBJ+EizaovbaMc+xuVYLLkz4nEDyAAG313wwyKlaRWqFYhSwuYJW4uIM74DugproX8S7PuVCUmXXUollMkfHqOgndWDCB7Y8/prAAO4kEdCDcY3S1mEtpZWExKxFvnP5CPXGGp3ZtUmb25mfpzOKR6Eb2XU0n5Y0/ZCrRFT75kWnpMmoQFEERJa2M9kaWrvI/wC3RqVD6IyLf2Y7dBhllOCV61NClyVZgosSA2nna3mRuMaq2wuSapHptTsxlGAeFAizKxiDF5mOe+Bv/wAJioSKzFYshExsLGYAiRtjIdl+y758vTV0ApfFr8WnVqA8PMkahII549f4Xw3uKQpl2qlRu5lvz/XFY0/DmlcfRLkOzKIbid9xPyH+MF1uFIyPTC2cEEweYi8+2HFGk0mwjnYCfpi/7F5b8z/nFk0SaZ+cuPZOrQrvQrmWpxpBupUzpKjYSPTYjlgXM8NqooLUmAddaE7MvIqfl88eofxI4KpztDwqTVVVmOepluVg/iGHX8RuGinkqfdrpFOoogAfDoZSAOnX9nCY7KZaG3AuB93kKeXP3y91pkrpBVhIWNgsEKBcwBvvhLlslU4YK9QIq0HXUUDbVbKugaRCkaVIk7CIiDo+ymfNXKUiWgqiKwO8hQL+ouOoOMt2940HfuVMpTMtGzP0Pku3qT/Lh0vBG/TzHiNIVHbUf8k3wq+wLJH7/PD7M09IJO5JPz64CRIUkySf2BhsEKpvwpy3CqXdSzCSSReBsLHrgjs3w6M5SCrrSoQB5gmYnmDpK4WVzIUDn/wcbv8AhhwlK9Quylu4h1EiA2oQSCDMGCIiCBjhluVL1nctRbZpu0HZI5mrSqKRT7s3OmS0MGGxubAQTb3xqKWUYCGM9PD0jfkcErfpbp+/TFzVYHLpc/Ta+O1o4Y6Mz2sYrk6quQ2oKiqEBksQgDcyL6iZsFx4TxfhwSq6ofCGIE72MY/QvaDhL1wmjQmlphp5ggsDEfMH8Vxjw/tBkilesjfEtR55fiMWMEbg++OWccOjv4GuRuzMNRMxGOvQO3ni9jiarhMyy4kNOzVRadzzmT6YcUeO0huW+Xz53wpyFD7sHl4vpE/TEslltQOmGOlmgfyrc/TFYukcnIvloKz+dp1HR0PVWn5i3zwZwfhFV2WoEJpNMtIgXIv02OE60gL2Ec/849k7IZJaeRoKaRYxqjcgsS15jaY9sPGKlKycpNI8M7RZTuszVpndSPqqsPoRgFW59MbD+LVDTnwwEB6NMkdCpdTzPIDn0xig2Kt0wJZIYqbDDfguaNESDBJLf+JUSOYgkxbCnhOXao6oAWk7KJPWwxsuJ8Py4ypWm6d6NJlvE4eRrpi/3YsQfS/KNyztJB4o7b+gNeMs4WkAFTxDXbWdUBoEwpOlbkmI+Wu/hrmDSevQQN3QUVFVROlgdJiP5pHuPXHnVOmaYlmVmNvDcAX59TAxsv4N55GzWYR/iNEaR5BpeLf7cSi60PJXsq4xn1GvTU0kljubmWIkFoEajy54FObZlkGCIhu8aI5iJvPkcarifDQWinVkh9QCUQ8XkAM7BYi06Sb7nC2plKwZV0s06tSvEqDa2hFUGfWR9OeK1sq2vBZlWLyBDKGBm8xAsDNpv8+eC6AOt9Qte0zZoGk/Qe+GNPhj6Ci5fcG4KmDvMMNTATa3QYM4Z2eYfEQpF452FrRANjuTJPLFElLROUmtiR+ErDFKaozA2UBR4hpZjBuSPc4V5bsz3BasT8KtcmwG/S5tGPRU4YojmfO2FfabgT11FJSiqSpa/iaD0i4FiBNyL7YriRy+zH8IyyUeGZ2o709eYWpSpXhni0qhk7sxPQDyv6H2F4Yv2DKVFkOKR52BLS8c7tPPbAfBOxlJct3Dhay6mI1qtwWLXBkCDF/TGp4XkDRQKiwoFgNgOnTGXH9gcxPk8u1HMEqpKtMaBaaja21W/mLEGTGojrjQpTY7Lp+h898EqKnID3b+2LaeTY3ZvkL/ADnBUKM5WcRebEkeu379MUtmRI0kGf5RP/lt9cEfY0m6E/7r/ni5idgIHoMMA817Y1u8zFBkuyOmgC5Zg2ojb+knYRBxqs4v2lCjoNJF569Z6zzw4pZOmjFwiBjYtpEkdJ3OLDE/oJxmAynD+zjZValUVHZVViqQLCJg3k7c/wDOPPs3XJkm5JJN9ybk/OTj1vi7BqTgllBVgStz5iJjyv1x4fRzdTMVHRfwjltCkL1+uCmo7ZnFy0gPM1yzett8QZjzjFpyrJ4mheVx/n9ziKcLq1P9NHqDqiFhflKgjD5ITHwzudq/eEruT+g/zj0b+HM98UBKyjiRYbqzH+rYD3xis/wZ6bKS2mfK6j8R6SP0x6d/D+lQGipTUrrDAF7kFvw6jvJU/wDyG044pJ5J/wAnbksXH+DcJTAUEGQOY/xiyjUkzv52+k44cs0gl+WwWBM7mZJHviSIbeM+YH+BjqbONIrrLtCgD0ucfnnjz/f142NWqfY1GOw29Mfo9ltuT6WOPEu3XZarRr1HCk02JZX3F91a3hYXsdwAesc/Km0dv/mkotpmFjFtMScWGhyO+I0Im0n0H7nHOd/R6VmeCFuFZU0VUO1GWJtJcK0ki5uWPv5Y03aDs6hor3NOGWFlREqQVMiYP4T7b4P7OUx3FBRI7mnTEAnVIUSGjSOQMH5CMPWT5zvE+89cdmOqZ5Mp27Mh2d4TSVEKUEV18OrTLDTYy8fFa95O+NDTy5AiPz3+eDisbSZPLYnnjiUDzAm8CZ+fQY10L2eb9ruxOfztRCFy5VdelmYjwm+n4CQPKTeDO8J6f8IapUd4vduPiKMpU77C+3tPljY8W7SVMtmimopKldIEqzMzsjGORURaDIYXiRmO1H8SKpWNa0xJFgfEORDbBfLflgOcR4wk+hbw/g9PJVagDuxCMpe4kndVjlYXHQ9MJ+IaQG0DSxvqmdV73J3nDfg/D83mD3jUtKBWgMmnvDePBZ4/qPlvinslwdc9mzRqM1BRRd5pBQ2pWRYbWGn4787C+NbY2KRl6dJ2F2j+x5jGy/hf2fqHMjMppCIHDtq2BSVEDctKt5AD+bGr7I/wwLqlSo6ABRbTqOvmwmAADtM9bbY21fuqcUUOpqceEHURIMM/QmGOp9yLc8Nghc2yORzZP/ZUL6D5WAn1jBVerqFlX05flgNcyQJJ31HnsSSLehxOnXVpLSAPexJAPywsYRoRylZGFHxBB5SBHzGI0c3RJhKiMRyBnqOVtwfli/RRbdZ8yPliyFI0qIHOJBg+3Xzw+K8FybIPpNyQfQ2EemOFEBuVm9te3PYnEmydPkpjpaD9CcQqcJSdgPmf1jl0wyQAqjn1iBp9jf6YtTiI5C/nI+rWwMcmigQoHKwGCFKi4AHt88YxaM7I5fn+WLFq+d8BV6x/Co2+KYHyiTj6nnR+KAecA4wVYxar/VHtiBrDmR+/bAZ4lTA3ueUHAOZ4qQDZRaxkn8h+uAEcHMr/AMXwG+bW/OOhnncDz97c4xnanFiSSaqoo38DMeVrz6/r0ty3ElaR3jEnYNIXkbhfymMEAw4xSL0WRVEncTNp/pHpjKZHsSaWYXMU9VJgpVlPjDBzJU6eVh7gHljRfa6a3GkXmdLfpf64tPHEnwsY5wWH6YIAWtll37umD5AGd7QZ+mAOJ50pSKrTCgAAdRMibbDfGjTOBtyTHrfl+5x8zUiINwwMgi0GQZ688Bu06Ml9nntHs6mapy4Hha0GCAYi1/PGhynZFNKimRTAABs0723fcX36jDbJ5KhTfwKQx8zt7mMFtmqYtJHz/TCxSwqQW3laI0qa0UALiBfxMZ9zIt+/LHGzisDpKsbxEn6zGK6/dFgTqJMRJnrFth64kbD063w1V0CyylW/mcb2iY8hJknFjpTb4lVp67dOf7vgWnp+IACOcCf+MWfaQ1pt5CPzwjQbAMz2Tyjme4SfSP8AGIr2boJsip9fTpOD6lWZAsOu5688TpVKaxMkibmefTpjVQbYLSTSIC8wLn9Di5W3h7+v/IjBL5qnFwTOwxWrU2ldIYdGEj2nDdgPmq6d2E8uX1kg4jTz4PX2j9OWKxk6SwqBk6AExP1wPmcvuQShHMdbbjYj2xqCLe13Z85ymAsUqqkQxuCszpaLxMEEbEDe4KXhP8OGolS+Yp1GE+MU7gkkwqloAjnjT0uJEiDuLSNvW/5YIpVtzG98Lik7Dk6oRcT4guUQQrB2aKZqOFV3AJAapJA2J07mDAJxmOwOSJzNesGDABkbSJBqMyu2grPgWBJiJYDljf5srUWHUMvMETeZG/scDZZKeXUKkU1n4VFpHWx67/8AODjbsOVKh/RzHdwoPhCiG68ybco588UVM/l6akQFarJst3O2onmdrnFdHiFNepMAc5gbXx9mO6qrAkG8Te+GddAVn//Z"/>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2" name="TextBox 11"/>
          <p:cNvSpPr txBox="1"/>
          <p:nvPr/>
        </p:nvSpPr>
        <p:spPr>
          <a:xfrm>
            <a:off x="1285852" y="1071546"/>
            <a:ext cx="3857652" cy="1754326"/>
          </a:xfrm>
          <a:prstGeom prst="rect">
            <a:avLst/>
          </a:prstGeom>
          <a:noFill/>
        </p:spPr>
        <p:txBody>
          <a:bodyPr wrap="square" rtlCol="0">
            <a:spAutoFit/>
          </a:bodyPr>
          <a:lstStyle/>
          <a:p>
            <a:pPr algn="ctr"/>
            <a:r>
              <a:rPr lang="en-US" sz="3600" dirty="0" smtClean="0">
                <a:solidFill>
                  <a:srgbClr val="FF0000"/>
                </a:solidFill>
                <a:latin typeface="Harlow Solid Italic" pitchFamily="82" charset="0"/>
              </a:rPr>
              <a:t>In 1935 tree </a:t>
            </a:r>
            <a:br>
              <a:rPr lang="en-US" sz="3600" dirty="0" smtClean="0">
                <a:solidFill>
                  <a:srgbClr val="FF0000"/>
                </a:solidFill>
                <a:latin typeface="Harlow Solid Italic" pitchFamily="82" charset="0"/>
              </a:rPr>
            </a:br>
            <a:r>
              <a:rPr lang="en-US" sz="3600" dirty="0" smtClean="0">
                <a:solidFill>
                  <a:srgbClr val="FF0000"/>
                </a:solidFill>
                <a:latin typeface="Harlow Solid Italic" pitchFamily="82" charset="0"/>
              </a:rPr>
              <a:t>again entered the Russian family.</a:t>
            </a:r>
            <a:endParaRPr lang="ru-RU" sz="3600" b="1" dirty="0">
              <a:solidFill>
                <a:srgbClr val="FF0000"/>
              </a:solidFill>
              <a:latin typeface="Georgia" pitchFamily="18" charset="0"/>
            </a:endParaRPr>
          </a:p>
        </p:txBody>
      </p:sp>
      <p:pic>
        <p:nvPicPr>
          <p:cNvPr id="29708" name="Picture 12" descr="http://www.savepic.org/993573.jpg">
            <a:hlinkClick r:id="rId2"/>
          </p:cNvPr>
          <p:cNvPicPr>
            <a:picLocks noChangeAspect="1" noChangeArrowheads="1"/>
          </p:cNvPicPr>
          <p:nvPr/>
        </p:nvPicPr>
        <p:blipFill>
          <a:blip r:embed="rId3" cstate="email"/>
          <a:srcRect/>
          <a:stretch>
            <a:fillRect/>
          </a:stretch>
        </p:blipFill>
        <p:spPr bwMode="auto">
          <a:xfrm>
            <a:off x="428596" y="2309782"/>
            <a:ext cx="3214710" cy="4286279"/>
          </a:xfrm>
          <a:prstGeom prst="rect">
            <a:avLst/>
          </a:prstGeom>
          <a:ln>
            <a:solidFill>
              <a:srgbClr val="C00000"/>
            </a:solidFill>
          </a:ln>
          <a:effectLst>
            <a:outerShdw blurRad="292100" dist="139700" dir="2700000" algn="tl" rotWithShape="0">
              <a:srgbClr val="333333">
                <a:alpha val="65000"/>
              </a:srgbClr>
            </a:outerShdw>
            <a:softEdge rad="635000"/>
          </a:effectLst>
        </p:spPr>
      </p:pic>
      <p:pic>
        <p:nvPicPr>
          <p:cNvPr id="12292" name="Picture 4" descr="http://img0.liveinternet.ru/images/attach/c/7/95/526/95526318_91486069.jpg"/>
          <p:cNvPicPr>
            <a:picLocks noChangeAspect="1" noChangeArrowheads="1"/>
          </p:cNvPicPr>
          <p:nvPr/>
        </p:nvPicPr>
        <p:blipFill>
          <a:blip r:embed="rId4"/>
          <a:srcRect/>
          <a:stretch>
            <a:fillRect/>
          </a:stretch>
        </p:blipFill>
        <p:spPr bwMode="auto">
          <a:xfrm>
            <a:off x="2714612" y="2857496"/>
            <a:ext cx="6657975" cy="4295775"/>
          </a:xfrm>
          <a:prstGeom prst="rect">
            <a:avLst/>
          </a:prstGeom>
          <a:noFill/>
          <a:effectLst>
            <a:softEdge rad="635000"/>
          </a:effectLst>
        </p:spPr>
      </p:pic>
      <p:pic>
        <p:nvPicPr>
          <p:cNvPr id="29706" name="Picture 10" descr="http://sfw.org.ua/uploads/posts/2009-12/thumbs/1262019446_10.jpg">
            <a:hlinkClick r:id="rId5"/>
          </p:cNvPr>
          <p:cNvPicPr>
            <a:picLocks noChangeAspect="1" noChangeArrowheads="1"/>
          </p:cNvPicPr>
          <p:nvPr/>
        </p:nvPicPr>
        <p:blipFill>
          <a:blip r:embed="rId6" cstate="email"/>
          <a:srcRect/>
          <a:stretch>
            <a:fillRect/>
          </a:stretch>
        </p:blipFill>
        <p:spPr bwMode="auto">
          <a:xfrm>
            <a:off x="5072066" y="357166"/>
            <a:ext cx="3061010" cy="3857652"/>
          </a:xfrm>
          <a:prstGeom prst="rect">
            <a:avLst/>
          </a:prstGeom>
          <a:ln>
            <a:solidFill>
              <a:srgbClr val="C00000"/>
            </a:solidFill>
          </a:ln>
          <a:effectLst>
            <a:outerShdw blurRad="292100" dist="139700" dir="2700000" algn="tl" rotWithShape="0">
              <a:srgbClr val="333333">
                <a:alpha val="65000"/>
              </a:srgbClr>
            </a:outerShdw>
            <a:softEdge rad="635000"/>
          </a:effectLst>
        </p:spPr>
      </p:pic>
      <p:sp>
        <p:nvSpPr>
          <p:cNvPr id="16" name="Номер слайда 15"/>
          <p:cNvSpPr>
            <a:spLocks noGrp="1"/>
          </p:cNvSpPr>
          <p:nvPr>
            <p:ph type="sldNum" sz="quarter" idx="12"/>
          </p:nvPr>
        </p:nvSpPr>
        <p:spPr/>
        <p:txBody>
          <a:bodyPr/>
          <a:lstStyle/>
          <a:p>
            <a:fld id="{4A583972-B1B0-4DD0-83E4-88AFD949EA29}" type="slidenum">
              <a:rPr lang="ru-RU" smtClean="0"/>
              <a:pPr/>
              <a:t>41</a:t>
            </a:fld>
            <a:endParaRPr lang="ru-RU"/>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img1.liveinternet.ru/images/attach/c/7/95/526/95526519_2013site1.jpg"/>
          <p:cNvPicPr/>
          <p:nvPr/>
        </p:nvPicPr>
        <p:blipFill>
          <a:blip r:embed="rId2"/>
          <a:srcRect/>
          <a:stretch>
            <a:fillRect/>
          </a:stretch>
        </p:blipFill>
        <p:spPr bwMode="auto">
          <a:xfrm>
            <a:off x="0" y="0"/>
            <a:ext cx="9143999" cy="6858000"/>
          </a:xfrm>
          <a:prstGeom prst="rect">
            <a:avLst/>
          </a:prstGeom>
          <a:noFill/>
          <a:ln w="9525">
            <a:noFill/>
            <a:miter lim="800000"/>
            <a:headEnd/>
            <a:tailEnd/>
          </a:ln>
          <a:effectLst>
            <a:softEdge rad="635000"/>
          </a:effectLst>
        </p:spPr>
      </p:pic>
      <p:sp>
        <p:nvSpPr>
          <p:cNvPr id="3" name="Номер слайда 2"/>
          <p:cNvSpPr>
            <a:spLocks noGrp="1"/>
          </p:cNvSpPr>
          <p:nvPr>
            <p:ph type="sldNum" sz="quarter" idx="12"/>
          </p:nvPr>
        </p:nvSpPr>
        <p:spPr/>
        <p:txBody>
          <a:bodyPr/>
          <a:lstStyle/>
          <a:p>
            <a:fld id="{4A583972-B1B0-4DD0-83E4-88AFD949EA29}" type="slidenum">
              <a:rPr lang="ru-RU" smtClean="0"/>
              <a:pPr/>
              <a:t>42</a:t>
            </a:fld>
            <a:endParaRPr lang="ru-RU"/>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6" name="Picture 4" descr="http://nirvana.fm:9001/disk3/d70/d025/399/d2/121_show?1324717755"/>
          <p:cNvPicPr>
            <a:picLocks noChangeAspect="1" noChangeArrowheads="1"/>
          </p:cNvPicPr>
          <p:nvPr/>
        </p:nvPicPr>
        <p:blipFill>
          <a:blip r:embed="rId2"/>
          <a:srcRect/>
          <a:stretch>
            <a:fillRect/>
          </a:stretch>
        </p:blipFill>
        <p:spPr bwMode="auto">
          <a:xfrm>
            <a:off x="0" y="0"/>
            <a:ext cx="9144000" cy="6858000"/>
          </a:xfrm>
          <a:prstGeom prst="rect">
            <a:avLst/>
          </a:prstGeom>
          <a:noFill/>
          <a:effectLst>
            <a:softEdge rad="635000"/>
          </a:effectLst>
        </p:spPr>
      </p:pic>
      <p:sp>
        <p:nvSpPr>
          <p:cNvPr id="2" name="Прямоугольник 1"/>
          <p:cNvSpPr/>
          <p:nvPr/>
        </p:nvSpPr>
        <p:spPr>
          <a:xfrm>
            <a:off x="2286000" y="285728"/>
            <a:ext cx="4714892" cy="4832092"/>
          </a:xfrm>
          <a:prstGeom prst="rect">
            <a:avLst/>
          </a:prstGeom>
        </p:spPr>
        <p:txBody>
          <a:bodyPr wrap="square">
            <a:spAutoFit/>
          </a:bodyPr>
          <a:lstStyle/>
          <a:p>
            <a:pPr algn="ctr"/>
            <a:endParaRPr lang="ru-RU" sz="4400" b="1" dirty="0" smtClean="0">
              <a:solidFill>
                <a:srgbClr val="FF0000"/>
              </a:solidFill>
              <a:latin typeface="Bradley Hand ITC" pitchFamily="66" charset="0"/>
            </a:endParaRPr>
          </a:p>
          <a:p>
            <a:pPr algn="ctr"/>
            <a:endParaRPr lang="ru-RU" sz="4400" b="1" dirty="0" smtClean="0">
              <a:solidFill>
                <a:schemeClr val="bg1"/>
              </a:solidFill>
              <a:latin typeface="Bradley Hand ITC" pitchFamily="66" charset="0"/>
            </a:endParaRPr>
          </a:p>
          <a:p>
            <a:pPr algn="ctr"/>
            <a:r>
              <a:rPr lang="en-US" sz="4400" b="1" dirty="0" smtClean="0">
                <a:solidFill>
                  <a:schemeClr val="bg1"/>
                </a:solidFill>
                <a:latin typeface="Bradley Hand ITC" pitchFamily="66" charset="0"/>
              </a:rPr>
              <a:t>In every home there is a New Year tree glittering with color</a:t>
            </a:r>
            <a:r>
              <a:rPr lang="en-US" sz="4400" b="1" dirty="0" smtClean="0">
                <a:latin typeface="Bradley Hand ITC" pitchFamily="66" charset="0"/>
              </a:rPr>
              <a:t>ed light</a:t>
            </a:r>
            <a:r>
              <a:rPr lang="en-US" sz="4400" b="1" dirty="0" smtClean="0">
                <a:solidFill>
                  <a:schemeClr val="bg1"/>
                </a:solidFill>
                <a:latin typeface="Bradley Hand ITC" pitchFamily="66" charset="0"/>
              </a:rPr>
              <a:t>s and </a:t>
            </a:r>
            <a:r>
              <a:rPr lang="en-US" sz="4400" b="1" dirty="0" smtClean="0">
                <a:latin typeface="Bradley Hand ITC" pitchFamily="66" charset="0"/>
              </a:rPr>
              <a:t>decoratio</a:t>
            </a:r>
            <a:r>
              <a:rPr lang="en-US" sz="4400" b="1" dirty="0" smtClean="0">
                <a:solidFill>
                  <a:schemeClr val="bg1"/>
                </a:solidFill>
                <a:latin typeface="Bradley Hand ITC" pitchFamily="66" charset="0"/>
              </a:rPr>
              <a:t>ns.</a:t>
            </a:r>
            <a:endParaRPr lang="ru-RU" sz="4400" b="1" dirty="0">
              <a:solidFill>
                <a:schemeClr val="bg1"/>
              </a:solidFill>
            </a:endParaRPr>
          </a:p>
        </p:txBody>
      </p:sp>
      <p:sp>
        <p:nvSpPr>
          <p:cNvPr id="5" name="Номер слайда 4"/>
          <p:cNvSpPr>
            <a:spLocks noGrp="1"/>
          </p:cNvSpPr>
          <p:nvPr>
            <p:ph type="sldNum" sz="quarter" idx="12"/>
          </p:nvPr>
        </p:nvSpPr>
        <p:spPr/>
        <p:txBody>
          <a:bodyPr/>
          <a:lstStyle/>
          <a:p>
            <a:fld id="{4A583972-B1B0-4DD0-83E4-88AFD949EA29}" type="slidenum">
              <a:rPr lang="ru-RU" smtClean="0"/>
              <a:pPr/>
              <a:t>43</a:t>
            </a:fld>
            <a:endParaRPr lang="ru-RU"/>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http://photos-h.ak.instagram.com/hphotos-ak-xap1/t51.2885-15/928677_574552815979663_1628157661_n.jpg"/>
          <p:cNvPicPr/>
          <p:nvPr/>
        </p:nvPicPr>
        <p:blipFill>
          <a:blip r:embed="rId2"/>
          <a:srcRect/>
          <a:stretch>
            <a:fillRect/>
          </a:stretch>
        </p:blipFill>
        <p:spPr bwMode="auto">
          <a:xfrm>
            <a:off x="1" y="0"/>
            <a:ext cx="9143999" cy="6572271"/>
          </a:xfrm>
          <a:prstGeom prst="rect">
            <a:avLst/>
          </a:prstGeom>
          <a:noFill/>
          <a:ln w="9525">
            <a:noFill/>
            <a:miter lim="800000"/>
            <a:headEnd/>
            <a:tailEnd/>
          </a:ln>
          <a:effectLst>
            <a:softEdge rad="635000"/>
          </a:effectLst>
        </p:spPr>
      </p:pic>
      <p:sp>
        <p:nvSpPr>
          <p:cNvPr id="4" name="Номер слайда 3"/>
          <p:cNvSpPr>
            <a:spLocks noGrp="1"/>
          </p:cNvSpPr>
          <p:nvPr>
            <p:ph type="sldNum" sz="quarter" idx="12"/>
          </p:nvPr>
        </p:nvSpPr>
        <p:spPr/>
        <p:txBody>
          <a:bodyPr/>
          <a:lstStyle/>
          <a:p>
            <a:fld id="{4A583972-B1B0-4DD0-83E4-88AFD949EA29}" type="slidenum">
              <a:rPr lang="ru-RU" smtClean="0"/>
              <a:pPr/>
              <a:t>44</a:t>
            </a:fld>
            <a:endParaRPr lang="ru-RU"/>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6" name="Picture 4" descr="http://photoshop-ramki.ru/wp-content/uploads/2012/01/oboi-5.jpg"/>
          <p:cNvPicPr>
            <a:picLocks noChangeAspect="1" noChangeArrowheads="1"/>
          </p:cNvPicPr>
          <p:nvPr/>
        </p:nvPicPr>
        <p:blipFill>
          <a:blip r:embed="rId2"/>
          <a:srcRect/>
          <a:stretch>
            <a:fillRect/>
          </a:stretch>
        </p:blipFill>
        <p:spPr bwMode="auto">
          <a:xfrm>
            <a:off x="0" y="0"/>
            <a:ext cx="9144000" cy="7072338"/>
          </a:xfrm>
          <a:prstGeom prst="rect">
            <a:avLst/>
          </a:prstGeom>
          <a:noFill/>
          <a:effectLst>
            <a:softEdge rad="635000"/>
          </a:effectLst>
        </p:spPr>
      </p:pic>
      <p:sp>
        <p:nvSpPr>
          <p:cNvPr id="4" name="Номер слайда 3"/>
          <p:cNvSpPr>
            <a:spLocks noGrp="1"/>
          </p:cNvSpPr>
          <p:nvPr>
            <p:ph type="sldNum" sz="quarter" idx="12"/>
          </p:nvPr>
        </p:nvSpPr>
        <p:spPr/>
        <p:txBody>
          <a:bodyPr/>
          <a:lstStyle/>
          <a:p>
            <a:fld id="{4A583972-B1B0-4DD0-83E4-88AFD949EA29}" type="slidenum">
              <a:rPr lang="ru-RU" smtClean="0"/>
              <a:pPr/>
              <a:t>45</a:t>
            </a:fld>
            <a:endParaRPr lang="ru-RU"/>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Прямоугольник 2"/>
          <p:cNvSpPr/>
          <p:nvPr/>
        </p:nvSpPr>
        <p:spPr>
          <a:xfrm>
            <a:off x="1857356" y="1357298"/>
            <a:ext cx="409086" cy="707886"/>
          </a:xfrm>
          <a:prstGeom prst="rect">
            <a:avLst/>
          </a:prstGeom>
          <a:noFill/>
        </p:spPr>
        <p:txBody>
          <a:bodyPr wrap="none" lIns="91440" tIns="45720" rIns="91440" bIns="45720">
            <a:spAutoFit/>
          </a:bodyPr>
          <a:lstStyle/>
          <a:p>
            <a:pPr algn="ctr"/>
            <a:r>
              <a:rPr lang="ru-RU" sz="4000" b="1" cap="none" spc="0" dirty="0" smtClean="0">
                <a:ln w="1905"/>
                <a:solidFill>
                  <a:srgbClr val="894937"/>
                </a:solidFill>
                <a:effectLst>
                  <a:innerShdw blurRad="69850" dist="43180" dir="5400000">
                    <a:srgbClr val="000000">
                      <a:alpha val="65000"/>
                    </a:srgbClr>
                  </a:innerShdw>
                </a:effectLst>
                <a:latin typeface="Monotype Corsiva" pitchFamily="66" charset="0"/>
              </a:rPr>
              <a:t>  </a:t>
            </a:r>
            <a:endParaRPr lang="ru-RU" sz="4000" b="1" cap="none" spc="0" dirty="0">
              <a:ln w="1905"/>
              <a:solidFill>
                <a:srgbClr val="894937"/>
              </a:solidFill>
              <a:effectLst>
                <a:innerShdw blurRad="69850" dist="43180" dir="5400000">
                  <a:srgbClr val="000000">
                    <a:alpha val="65000"/>
                  </a:srgbClr>
                </a:innerShdw>
              </a:effectLst>
              <a:latin typeface="Monotype Corsiva" pitchFamily="66" charset="0"/>
            </a:endParaRPr>
          </a:p>
        </p:txBody>
      </p:sp>
      <p:sp>
        <p:nvSpPr>
          <p:cNvPr id="4" name="Заголовок 3"/>
          <p:cNvSpPr>
            <a:spLocks noGrp="1"/>
          </p:cNvSpPr>
          <p:nvPr>
            <p:ph type="title"/>
          </p:nvPr>
        </p:nvSpPr>
        <p:spPr>
          <a:xfrm>
            <a:off x="500034" y="1071546"/>
            <a:ext cx="8229600" cy="1143000"/>
          </a:xfrm>
        </p:spPr>
        <p:txBody>
          <a:bodyPr>
            <a:normAutofit fontScale="90000"/>
          </a:bodyPr>
          <a:lstStyle/>
          <a:p>
            <a:r>
              <a:rPr lang="ru-RU" sz="2000" b="1" dirty="0" smtClean="0">
                <a:solidFill>
                  <a:srgbClr val="5A3024"/>
                </a:solidFill>
                <a:latin typeface="Georgia" pitchFamily="18" charset="0"/>
              </a:rPr>
              <a:t> </a:t>
            </a:r>
            <a:r>
              <a:rPr lang="ru-RU" sz="2000" b="1" dirty="0">
                <a:solidFill>
                  <a:srgbClr val="5A3024"/>
                </a:solidFill>
                <a:latin typeface="Georgia" pitchFamily="18" charset="0"/>
              </a:rPr>
              <a:t/>
            </a:r>
            <a:br>
              <a:rPr lang="ru-RU" sz="2000" b="1" dirty="0">
                <a:solidFill>
                  <a:srgbClr val="5A3024"/>
                </a:solidFill>
                <a:latin typeface="Georgia" pitchFamily="18" charset="0"/>
              </a:rPr>
            </a:br>
            <a:r>
              <a:rPr lang="ru-RU" sz="2000" b="1" dirty="0" smtClean="0">
                <a:solidFill>
                  <a:srgbClr val="5A3024"/>
                </a:solidFill>
                <a:latin typeface="Georgia" pitchFamily="18" charset="0"/>
              </a:rPr>
              <a:t/>
            </a:r>
            <a:br>
              <a:rPr lang="ru-RU" sz="2000" b="1" dirty="0" smtClean="0">
                <a:solidFill>
                  <a:srgbClr val="5A3024"/>
                </a:solidFill>
                <a:latin typeface="Georgia" pitchFamily="18" charset="0"/>
              </a:rPr>
            </a:br>
            <a:r>
              <a:rPr lang="ru-RU" sz="2000" b="1" dirty="0" smtClean="0">
                <a:solidFill>
                  <a:srgbClr val="5A3024"/>
                </a:solidFill>
                <a:latin typeface="Georgia" pitchFamily="18" charset="0"/>
              </a:rPr>
              <a:t/>
            </a:r>
            <a:br>
              <a:rPr lang="ru-RU" sz="2000" b="1" dirty="0" smtClean="0">
                <a:solidFill>
                  <a:srgbClr val="5A3024"/>
                </a:solidFill>
                <a:latin typeface="Georgia" pitchFamily="18" charset="0"/>
              </a:rPr>
            </a:br>
            <a:r>
              <a:rPr lang="ru-RU" sz="2000" b="1" dirty="0" smtClean="0">
                <a:solidFill>
                  <a:srgbClr val="5A3024"/>
                </a:solidFill>
                <a:latin typeface="Georgia" pitchFamily="18" charset="0"/>
              </a:rPr>
              <a:t/>
            </a:r>
            <a:br>
              <a:rPr lang="ru-RU" sz="2000" b="1" dirty="0" smtClean="0">
                <a:solidFill>
                  <a:srgbClr val="5A3024"/>
                </a:solidFill>
                <a:latin typeface="Georgia" pitchFamily="18" charset="0"/>
              </a:rPr>
            </a:br>
            <a:r>
              <a:rPr lang="ru-RU" sz="2000" b="1" dirty="0" smtClean="0">
                <a:solidFill>
                  <a:srgbClr val="5A3024"/>
                </a:solidFill>
                <a:latin typeface="Georgia" pitchFamily="18" charset="0"/>
              </a:rPr>
              <a:t> </a:t>
            </a:r>
            <a:endParaRPr lang="ru-RU" sz="2000" b="1" dirty="0">
              <a:solidFill>
                <a:srgbClr val="5A3024"/>
              </a:solidFill>
              <a:latin typeface="Georgia" pitchFamily="18" charset="0"/>
            </a:endParaRPr>
          </a:p>
        </p:txBody>
      </p:sp>
      <p:sp>
        <p:nvSpPr>
          <p:cNvPr id="5" name="TextBox 4"/>
          <p:cNvSpPr txBox="1"/>
          <p:nvPr/>
        </p:nvSpPr>
        <p:spPr>
          <a:xfrm>
            <a:off x="4500562" y="4572008"/>
            <a:ext cx="4000528" cy="338554"/>
          </a:xfrm>
          <a:prstGeom prst="rect">
            <a:avLst/>
          </a:prstGeom>
          <a:noFill/>
        </p:spPr>
        <p:txBody>
          <a:bodyPr wrap="square" rtlCol="0">
            <a:spAutoFit/>
          </a:bodyPr>
          <a:lstStyle/>
          <a:p>
            <a:r>
              <a:rPr lang="ru-RU" sz="1600" b="1" u="sng" dirty="0" smtClean="0">
                <a:solidFill>
                  <a:srgbClr val="361D16"/>
                </a:solidFill>
                <a:latin typeface="Georgia" pitchFamily="18" charset="0"/>
              </a:rPr>
              <a:t> </a:t>
            </a:r>
            <a:endParaRPr lang="ru-RU" sz="1600" b="1" dirty="0">
              <a:solidFill>
                <a:srgbClr val="361D16"/>
              </a:solidFill>
              <a:latin typeface="Georgia" pitchFamily="18" charset="0"/>
            </a:endParaRPr>
          </a:p>
        </p:txBody>
      </p:sp>
      <p:sp>
        <p:nvSpPr>
          <p:cNvPr id="12" name="Прямоугольник 11"/>
          <p:cNvSpPr/>
          <p:nvPr/>
        </p:nvSpPr>
        <p:spPr>
          <a:xfrm>
            <a:off x="5143504" y="1071546"/>
            <a:ext cx="2500330" cy="1754326"/>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ru-RU" sz="5400" b="1" dirty="0" smtClean="0">
                <a:solidFill>
                  <a:srgbClr val="FF0000"/>
                </a:solidFill>
                <a:latin typeface="Georgia" pitchFamily="18" charset="0"/>
              </a:rPr>
              <a:t> </a:t>
            </a:r>
            <a:r>
              <a:rPr lang="en-US" sz="5400" b="1" dirty="0" smtClean="0">
                <a:solidFill>
                  <a:srgbClr val="FF0000"/>
                </a:solidFill>
                <a:latin typeface="Harlow Solid Italic" pitchFamily="82" charset="0"/>
              </a:rPr>
              <a:t>Father Frost </a:t>
            </a:r>
            <a:endParaRPr lang="ru-RU" sz="5400" b="1" dirty="0">
              <a:solidFill>
                <a:srgbClr val="FF0000"/>
              </a:solidFill>
              <a:latin typeface="Georgia" pitchFamily="18" charset="0"/>
            </a:endParaRPr>
          </a:p>
        </p:txBody>
      </p:sp>
      <p:pic>
        <p:nvPicPr>
          <p:cNvPr id="20484" name="Picture 4" descr="http://www.bezformata.ru/content/Images/000/000/736/image736796.jpg">
            <a:hlinkClick r:id="rId3"/>
          </p:cNvPr>
          <p:cNvPicPr>
            <a:picLocks noChangeAspect="1" noChangeArrowheads="1"/>
          </p:cNvPicPr>
          <p:nvPr/>
        </p:nvPicPr>
        <p:blipFill>
          <a:blip r:embed="rId4" cstate="email"/>
          <a:srcRect/>
          <a:stretch>
            <a:fillRect/>
          </a:stretch>
        </p:blipFill>
        <p:spPr bwMode="auto">
          <a:xfrm>
            <a:off x="3000364" y="3071810"/>
            <a:ext cx="5500726" cy="3286148"/>
          </a:xfrm>
          <a:prstGeom prst="rect">
            <a:avLst/>
          </a:prstGeom>
          <a:ln w="28575">
            <a:solidFill>
              <a:srgbClr val="C00000"/>
            </a:solidFill>
          </a:ln>
          <a:effectLst>
            <a:outerShdw blurRad="292100" dist="139700" dir="2700000" algn="tl" rotWithShape="0">
              <a:srgbClr val="333333">
                <a:alpha val="65000"/>
              </a:srgbClr>
            </a:outerShdw>
            <a:softEdge rad="317500"/>
          </a:effectLst>
        </p:spPr>
      </p:pic>
      <p:pic>
        <p:nvPicPr>
          <p:cNvPr id="20486" name="Picture 6" descr="http://img1.liveinternet.ru/images/attach/c/2/68/448/68448643_ded.jpg">
            <a:hlinkClick r:id="rId5"/>
          </p:cNvPr>
          <p:cNvPicPr>
            <a:picLocks noChangeAspect="1" noChangeArrowheads="1"/>
          </p:cNvPicPr>
          <p:nvPr/>
        </p:nvPicPr>
        <p:blipFill>
          <a:blip r:embed="rId6" cstate="email"/>
          <a:srcRect/>
          <a:stretch>
            <a:fillRect/>
          </a:stretch>
        </p:blipFill>
        <p:spPr bwMode="auto">
          <a:xfrm>
            <a:off x="785786" y="500042"/>
            <a:ext cx="3714776" cy="3148114"/>
          </a:xfrm>
          <a:prstGeom prst="rect">
            <a:avLst/>
          </a:prstGeom>
          <a:noFill/>
          <a:ln w="28575">
            <a:solidFill>
              <a:srgbClr val="C00000"/>
            </a:solidFill>
          </a:ln>
          <a:effectLst>
            <a:softEdge rad="317500"/>
          </a:effectLst>
        </p:spPr>
      </p:pic>
      <p:sp>
        <p:nvSpPr>
          <p:cNvPr id="10" name="Номер слайда 9"/>
          <p:cNvSpPr>
            <a:spLocks noGrp="1"/>
          </p:cNvSpPr>
          <p:nvPr>
            <p:ph type="sldNum" sz="quarter" idx="12"/>
          </p:nvPr>
        </p:nvSpPr>
        <p:spPr/>
        <p:txBody>
          <a:bodyPr/>
          <a:lstStyle/>
          <a:p>
            <a:fld id="{4A583972-B1B0-4DD0-83E4-88AFD949EA29}" type="slidenum">
              <a:rPr lang="ru-RU" smtClean="0"/>
              <a:pPr/>
              <a:t>46</a:t>
            </a:fld>
            <a:endParaRPr lang="ru-RU"/>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http://img1.liveinternet.ru/images/attach/c/7/95/583/95583655_dor4.jpg"/>
          <p:cNvPicPr/>
          <p:nvPr/>
        </p:nvPicPr>
        <p:blipFill>
          <a:blip r:embed="rId2"/>
          <a:srcRect/>
          <a:stretch>
            <a:fillRect/>
          </a:stretch>
        </p:blipFill>
        <p:spPr bwMode="auto">
          <a:xfrm>
            <a:off x="428596" y="357166"/>
            <a:ext cx="3810000" cy="6186489"/>
          </a:xfrm>
          <a:prstGeom prst="rect">
            <a:avLst/>
          </a:prstGeom>
          <a:noFill/>
          <a:ln w="9525">
            <a:noFill/>
            <a:miter lim="800000"/>
            <a:headEnd/>
            <a:tailEnd/>
          </a:ln>
          <a:effectLst>
            <a:softEdge rad="317500"/>
          </a:effectLst>
        </p:spPr>
      </p:pic>
      <p:pic>
        <p:nvPicPr>
          <p:cNvPr id="64514" name="Picture 2" descr="http://hitcrazy.ru/uploads/images/detskie_pesni_minus_rossijskij_ded_moroz.jpg"/>
          <p:cNvPicPr>
            <a:picLocks noChangeAspect="1" noChangeArrowheads="1"/>
          </p:cNvPicPr>
          <p:nvPr/>
        </p:nvPicPr>
        <p:blipFill>
          <a:blip r:embed="rId3"/>
          <a:srcRect/>
          <a:stretch>
            <a:fillRect/>
          </a:stretch>
        </p:blipFill>
        <p:spPr bwMode="auto">
          <a:xfrm>
            <a:off x="3714744" y="2714620"/>
            <a:ext cx="5149410" cy="3886196"/>
          </a:xfrm>
          <a:prstGeom prst="rect">
            <a:avLst/>
          </a:prstGeom>
          <a:noFill/>
          <a:effectLst>
            <a:softEdge rad="635000"/>
          </a:effectLst>
        </p:spPr>
      </p:pic>
      <p:sp>
        <p:nvSpPr>
          <p:cNvPr id="64516" name="AutoShape 4" descr="http://www.baby.ru/storage/9/e/1/1/1130325.940280.jpe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6" name="Прямоугольник 5"/>
          <p:cNvSpPr/>
          <p:nvPr/>
        </p:nvSpPr>
        <p:spPr>
          <a:xfrm>
            <a:off x="4143372" y="714356"/>
            <a:ext cx="4572000" cy="2308324"/>
          </a:xfrm>
          <a:prstGeom prst="rect">
            <a:avLst/>
          </a:prstGeom>
        </p:spPr>
        <p:txBody>
          <a:bodyPr>
            <a:spAutoFit/>
          </a:bodyPr>
          <a:lstStyle/>
          <a:p>
            <a:pPr algn="ctr"/>
            <a:r>
              <a:rPr lang="en-US" sz="3600" b="1" dirty="0" smtClean="0">
                <a:solidFill>
                  <a:srgbClr val="FF0000"/>
                </a:solidFill>
                <a:latin typeface="Bradley Hand ITC" pitchFamily="66" charset="0"/>
              </a:rPr>
              <a:t>Children always wait for Father Frost to come and give them a present. </a:t>
            </a:r>
            <a:endParaRPr lang="ru-RU" sz="3600" b="1" dirty="0">
              <a:solidFill>
                <a:srgbClr val="FF0000"/>
              </a:solidFill>
            </a:endParaRPr>
          </a:p>
        </p:txBody>
      </p:sp>
      <p:sp>
        <p:nvSpPr>
          <p:cNvPr id="7" name="Номер слайда 6"/>
          <p:cNvSpPr>
            <a:spLocks noGrp="1"/>
          </p:cNvSpPr>
          <p:nvPr>
            <p:ph type="sldNum" sz="quarter" idx="12"/>
          </p:nvPr>
        </p:nvSpPr>
        <p:spPr/>
        <p:txBody>
          <a:bodyPr/>
          <a:lstStyle/>
          <a:p>
            <a:fld id="{4A583972-B1B0-4DD0-83E4-88AFD949EA29}" type="slidenum">
              <a:rPr lang="ru-RU" smtClean="0"/>
              <a:pPr/>
              <a:t>47</a:t>
            </a:fld>
            <a:endParaRPr lang="ru-RU"/>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http://hovrashok.com.ua/images/Dec/04/33284e23973936cf0afd846544396b34/1.jpg"/>
          <p:cNvPicPr>
            <a:picLocks noChangeAspect="1" noChangeArrowheads="1"/>
          </p:cNvPicPr>
          <p:nvPr/>
        </p:nvPicPr>
        <p:blipFill>
          <a:blip r:embed="rId2"/>
          <a:srcRect/>
          <a:stretch>
            <a:fillRect/>
          </a:stretch>
        </p:blipFill>
        <p:spPr bwMode="auto">
          <a:xfrm>
            <a:off x="357158" y="176152"/>
            <a:ext cx="8286808" cy="6253244"/>
          </a:xfrm>
          <a:prstGeom prst="rect">
            <a:avLst/>
          </a:prstGeom>
          <a:noFill/>
          <a:effectLst>
            <a:softEdge rad="635000"/>
          </a:effectLst>
        </p:spPr>
      </p:pic>
      <p:sp>
        <p:nvSpPr>
          <p:cNvPr id="3" name="Номер слайда 2"/>
          <p:cNvSpPr>
            <a:spLocks noGrp="1"/>
          </p:cNvSpPr>
          <p:nvPr>
            <p:ph type="sldNum" sz="quarter" idx="12"/>
          </p:nvPr>
        </p:nvSpPr>
        <p:spPr/>
        <p:txBody>
          <a:bodyPr/>
          <a:lstStyle/>
          <a:p>
            <a:fld id="{4A583972-B1B0-4DD0-83E4-88AFD949EA29}" type="slidenum">
              <a:rPr lang="ru-RU" smtClean="0"/>
              <a:pPr/>
              <a:t>48</a:t>
            </a:fld>
            <a:endParaRPr lang="ru-RU"/>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http://img0.liveinternet.ru/images/attach/c/10/108/581/108581830_New_Year_wallpapers_birthplace_of_Santa_Claus_051250_29.jpg"/>
          <p:cNvPicPr>
            <a:picLocks noChangeAspect="1" noChangeArrowheads="1"/>
          </p:cNvPicPr>
          <p:nvPr/>
        </p:nvPicPr>
        <p:blipFill>
          <a:blip r:embed="rId2"/>
          <a:srcRect/>
          <a:stretch>
            <a:fillRect/>
          </a:stretch>
        </p:blipFill>
        <p:spPr bwMode="auto">
          <a:xfrm>
            <a:off x="285720" y="17803"/>
            <a:ext cx="8501122" cy="6840197"/>
          </a:xfrm>
          <a:prstGeom prst="rect">
            <a:avLst/>
          </a:prstGeom>
          <a:noFill/>
          <a:effectLst>
            <a:softEdge rad="635000"/>
          </a:effectLst>
        </p:spPr>
      </p:pic>
      <p:sp>
        <p:nvSpPr>
          <p:cNvPr id="3" name="Номер слайда 2"/>
          <p:cNvSpPr>
            <a:spLocks noGrp="1"/>
          </p:cNvSpPr>
          <p:nvPr>
            <p:ph type="sldNum" sz="quarter" idx="12"/>
          </p:nvPr>
        </p:nvSpPr>
        <p:spPr/>
        <p:txBody>
          <a:bodyPr/>
          <a:lstStyle/>
          <a:p>
            <a:fld id="{4A583972-B1B0-4DD0-83E4-88AFD949EA29}" type="slidenum">
              <a:rPr lang="ru-RU" smtClean="0"/>
              <a:pPr/>
              <a:t>49</a:t>
            </a:fld>
            <a:endParaRPr lang="ru-RU"/>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Прямоугольник 2"/>
          <p:cNvSpPr/>
          <p:nvPr/>
        </p:nvSpPr>
        <p:spPr>
          <a:xfrm>
            <a:off x="1857356" y="1357298"/>
            <a:ext cx="409086" cy="707886"/>
          </a:xfrm>
          <a:prstGeom prst="rect">
            <a:avLst/>
          </a:prstGeom>
          <a:noFill/>
        </p:spPr>
        <p:txBody>
          <a:bodyPr wrap="none" lIns="91440" tIns="45720" rIns="91440" bIns="45720">
            <a:spAutoFit/>
          </a:bodyPr>
          <a:lstStyle/>
          <a:p>
            <a:pPr algn="ctr"/>
            <a:r>
              <a:rPr lang="ru-RU" sz="4000" b="1" cap="none" spc="0" dirty="0" smtClean="0">
                <a:ln w="1905"/>
                <a:solidFill>
                  <a:srgbClr val="894937"/>
                </a:solidFill>
                <a:effectLst>
                  <a:innerShdw blurRad="69850" dist="43180" dir="5400000">
                    <a:srgbClr val="000000">
                      <a:alpha val="65000"/>
                    </a:srgbClr>
                  </a:innerShdw>
                </a:effectLst>
                <a:latin typeface="Monotype Corsiva" pitchFamily="66" charset="0"/>
              </a:rPr>
              <a:t>  </a:t>
            </a:r>
            <a:endParaRPr lang="ru-RU" sz="4000" b="1" cap="none" spc="0" dirty="0">
              <a:ln w="1905"/>
              <a:solidFill>
                <a:srgbClr val="894937"/>
              </a:solidFill>
              <a:effectLst>
                <a:innerShdw blurRad="69850" dist="43180" dir="5400000">
                  <a:srgbClr val="000000">
                    <a:alpha val="65000"/>
                  </a:srgbClr>
                </a:innerShdw>
              </a:effectLst>
              <a:latin typeface="Monotype Corsiva" pitchFamily="66" charset="0"/>
            </a:endParaRPr>
          </a:p>
        </p:txBody>
      </p:sp>
      <p:pic>
        <p:nvPicPr>
          <p:cNvPr id="10243" name="Picture 3" descr="http://img.gorodgid.ru/files/2009/5/22/47158.jpg">
            <a:hlinkClick r:id="rId2"/>
          </p:cNvPr>
          <p:cNvPicPr>
            <a:picLocks noChangeAspect="1" noChangeArrowheads="1"/>
          </p:cNvPicPr>
          <p:nvPr/>
        </p:nvPicPr>
        <p:blipFill>
          <a:blip r:embed="rId3" cstate="email"/>
          <a:srcRect/>
          <a:stretch>
            <a:fillRect/>
          </a:stretch>
        </p:blipFill>
        <p:spPr bwMode="auto">
          <a:xfrm>
            <a:off x="500034" y="1285860"/>
            <a:ext cx="2884310" cy="2428892"/>
          </a:xfrm>
          <a:prstGeom prst="ellipse">
            <a:avLst/>
          </a:prstGeom>
          <a:ln>
            <a:noFill/>
          </a:ln>
          <a:effectLst>
            <a:softEdge rad="112500"/>
          </a:effectLst>
        </p:spPr>
      </p:pic>
      <p:pic>
        <p:nvPicPr>
          <p:cNvPr id="10245" name="Picture 5" descr="http://www.aif.kg/img_item/news_top_0_2352_4814a526-b1f8-0f14-d760-b4c666a6a683.jpg">
            <a:hlinkClick r:id="rId4"/>
          </p:cNvPr>
          <p:cNvPicPr>
            <a:picLocks noChangeAspect="1" noChangeArrowheads="1"/>
          </p:cNvPicPr>
          <p:nvPr/>
        </p:nvPicPr>
        <p:blipFill>
          <a:blip r:embed="rId5" cstate="email"/>
          <a:srcRect/>
          <a:stretch>
            <a:fillRect/>
          </a:stretch>
        </p:blipFill>
        <p:spPr bwMode="auto">
          <a:xfrm>
            <a:off x="357158" y="3429000"/>
            <a:ext cx="2946818" cy="2357454"/>
          </a:xfrm>
          <a:prstGeom prst="ellipse">
            <a:avLst/>
          </a:prstGeom>
          <a:ln>
            <a:noFill/>
          </a:ln>
          <a:effectLst>
            <a:softEdge rad="112500"/>
          </a:effectLst>
        </p:spPr>
      </p:pic>
      <p:sp>
        <p:nvSpPr>
          <p:cNvPr id="25" name="Скругленный прямоугольник 24"/>
          <p:cNvSpPr/>
          <p:nvPr/>
        </p:nvSpPr>
        <p:spPr>
          <a:xfrm>
            <a:off x="5429256" y="1928802"/>
            <a:ext cx="2643206" cy="35719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ru-RU" b="1" i="1" dirty="0" smtClean="0"/>
              <a:t>Государственные </a:t>
            </a:r>
            <a:endParaRPr lang="ru-RU" b="1" i="1" dirty="0"/>
          </a:p>
        </p:txBody>
      </p:sp>
      <p:sp>
        <p:nvSpPr>
          <p:cNvPr id="26" name="Скругленный прямоугольник 25"/>
          <p:cNvSpPr/>
          <p:nvPr/>
        </p:nvSpPr>
        <p:spPr>
          <a:xfrm>
            <a:off x="5429256" y="2500306"/>
            <a:ext cx="2643206" cy="36671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b="1" i="1" dirty="0" smtClean="0"/>
              <a:t>Религиозные</a:t>
            </a:r>
            <a:endParaRPr lang="ru-RU" b="1" i="1" dirty="0"/>
          </a:p>
        </p:txBody>
      </p:sp>
      <p:sp>
        <p:nvSpPr>
          <p:cNvPr id="27" name="Скругленный прямоугольник 26"/>
          <p:cNvSpPr/>
          <p:nvPr/>
        </p:nvSpPr>
        <p:spPr>
          <a:xfrm>
            <a:off x="5429256" y="3000372"/>
            <a:ext cx="2643206" cy="35719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ru-RU" b="1" i="1" dirty="0" smtClean="0"/>
              <a:t>Профессиональные</a:t>
            </a:r>
            <a:endParaRPr lang="ru-RU" b="1" i="1" dirty="0"/>
          </a:p>
        </p:txBody>
      </p:sp>
      <p:sp>
        <p:nvSpPr>
          <p:cNvPr id="28" name="Скругленный прямоугольник 27"/>
          <p:cNvSpPr/>
          <p:nvPr/>
        </p:nvSpPr>
        <p:spPr>
          <a:xfrm>
            <a:off x="5429256" y="3571876"/>
            <a:ext cx="2643206" cy="35719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ru-RU" b="1" i="1" dirty="0" smtClean="0"/>
              <a:t>Календарные</a:t>
            </a:r>
            <a:endParaRPr lang="ru-RU" b="1" i="1" dirty="0"/>
          </a:p>
        </p:txBody>
      </p:sp>
      <p:sp>
        <p:nvSpPr>
          <p:cNvPr id="29" name="Скругленный прямоугольник 28"/>
          <p:cNvSpPr/>
          <p:nvPr/>
        </p:nvSpPr>
        <p:spPr>
          <a:xfrm>
            <a:off x="5429256" y="4143380"/>
            <a:ext cx="2643206" cy="42862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ru-RU" b="1" i="1" dirty="0" smtClean="0"/>
              <a:t>Неофициальные</a:t>
            </a:r>
            <a:r>
              <a:rPr lang="ru-RU" dirty="0" smtClean="0"/>
              <a:t> </a:t>
            </a:r>
            <a:endParaRPr lang="ru-RU" dirty="0"/>
          </a:p>
        </p:txBody>
      </p:sp>
      <p:sp>
        <p:nvSpPr>
          <p:cNvPr id="30" name="Скругленный прямоугольник 29"/>
          <p:cNvSpPr/>
          <p:nvPr/>
        </p:nvSpPr>
        <p:spPr>
          <a:xfrm>
            <a:off x="5429256" y="4786322"/>
            <a:ext cx="2643206" cy="35719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ru-RU" b="1" i="1" dirty="0" smtClean="0"/>
              <a:t>Международные</a:t>
            </a:r>
            <a:r>
              <a:rPr lang="ru-RU" dirty="0" smtClean="0"/>
              <a:t> </a:t>
            </a:r>
            <a:endParaRPr lang="ru-RU" dirty="0"/>
          </a:p>
        </p:txBody>
      </p:sp>
      <p:sp>
        <p:nvSpPr>
          <p:cNvPr id="31" name="Скругленный прямоугольник 30"/>
          <p:cNvSpPr/>
          <p:nvPr/>
        </p:nvSpPr>
        <p:spPr>
          <a:xfrm>
            <a:off x="5429256" y="5286388"/>
            <a:ext cx="2643206" cy="35719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ru-RU" b="1" i="1" dirty="0" smtClean="0"/>
              <a:t>Семейные</a:t>
            </a:r>
            <a:endParaRPr lang="ru-RU" b="1" i="1" dirty="0"/>
          </a:p>
        </p:txBody>
      </p:sp>
      <p:sp>
        <p:nvSpPr>
          <p:cNvPr id="32" name="Скругленный прямоугольник 31"/>
          <p:cNvSpPr/>
          <p:nvPr/>
        </p:nvSpPr>
        <p:spPr>
          <a:xfrm>
            <a:off x="5429256" y="5786454"/>
            <a:ext cx="2643206" cy="35719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ru-RU" b="1" dirty="0" smtClean="0"/>
              <a:t> Детские </a:t>
            </a:r>
            <a:endParaRPr lang="ru-RU" b="1" dirty="0"/>
          </a:p>
        </p:txBody>
      </p:sp>
      <p:sp>
        <p:nvSpPr>
          <p:cNvPr id="33" name="Прямоугольник 32"/>
          <p:cNvSpPr/>
          <p:nvPr/>
        </p:nvSpPr>
        <p:spPr>
          <a:xfrm>
            <a:off x="2571736" y="642918"/>
            <a:ext cx="5429288" cy="1077218"/>
          </a:xfrm>
          <a:prstGeom prst="rect">
            <a:avLst/>
          </a:prstGeom>
        </p:spPr>
        <p:txBody>
          <a:bodyPr wrap="square">
            <a:spAutoFit/>
          </a:bodyPr>
          <a:lstStyle/>
          <a:p>
            <a:pPr algn="ctr"/>
            <a:r>
              <a:rPr lang="ru-RU" sz="3200" b="1" i="1" dirty="0" smtClean="0">
                <a:ln w="1905"/>
                <a:solidFill>
                  <a:srgbClr val="894937"/>
                </a:solidFill>
                <a:effectLst>
                  <a:innerShdw blurRad="69850" dist="43180" dir="5400000">
                    <a:srgbClr val="000000">
                      <a:alpha val="65000"/>
                    </a:srgbClr>
                  </a:innerShdw>
                </a:effectLst>
              </a:rPr>
              <a:t> Праздники – неизменные спутники народной  жизни</a:t>
            </a:r>
            <a:endParaRPr lang="ru-RU" sz="3200" b="1" i="1" dirty="0">
              <a:ln w="1905"/>
              <a:solidFill>
                <a:srgbClr val="894937"/>
              </a:solidFill>
              <a:effectLst>
                <a:innerShdw blurRad="69850" dist="43180" dir="5400000">
                  <a:srgbClr val="000000">
                    <a:alpha val="65000"/>
                  </a:srgbClr>
                </a:innerShdw>
              </a:effectLst>
            </a:endParaRPr>
          </a:p>
        </p:txBody>
      </p:sp>
      <p:sp>
        <p:nvSpPr>
          <p:cNvPr id="35" name="Скругленный прямоугольник 34"/>
          <p:cNvSpPr/>
          <p:nvPr/>
        </p:nvSpPr>
        <p:spPr>
          <a:xfrm rot="16200000">
            <a:off x="3571868" y="3786190"/>
            <a:ext cx="2643206" cy="35719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ru-RU" b="1" i="1" dirty="0" smtClean="0"/>
              <a:t>Виды праздников  </a:t>
            </a:r>
            <a:endParaRPr lang="ru-RU" b="1" i="1" dirty="0"/>
          </a:p>
        </p:txBody>
      </p:sp>
      <p:pic>
        <p:nvPicPr>
          <p:cNvPr id="36" name="Picture 29" descr="новый год"/>
          <p:cNvPicPr>
            <a:picLocks noChangeAspect="1" noChangeArrowheads="1"/>
          </p:cNvPicPr>
          <p:nvPr/>
        </p:nvPicPr>
        <p:blipFill>
          <a:blip r:embed="rId6" cstate="email"/>
          <a:srcRect/>
          <a:stretch>
            <a:fillRect/>
          </a:stretch>
        </p:blipFill>
        <p:spPr>
          <a:xfrm>
            <a:off x="2285984" y="2285992"/>
            <a:ext cx="2143140" cy="2531141"/>
          </a:xfrm>
          <a:prstGeom prst="ellipse">
            <a:avLst/>
          </a:prstGeom>
          <a:ln>
            <a:noFill/>
          </a:ln>
          <a:effectLst>
            <a:softEdge rad="112500"/>
          </a:effectLst>
        </p:spPr>
      </p:pic>
      <p:sp>
        <p:nvSpPr>
          <p:cNvPr id="16" name="Номер слайда 15"/>
          <p:cNvSpPr>
            <a:spLocks noGrp="1"/>
          </p:cNvSpPr>
          <p:nvPr>
            <p:ph type="sldNum" sz="quarter" idx="12"/>
          </p:nvPr>
        </p:nvSpPr>
        <p:spPr/>
        <p:txBody>
          <a:bodyPr/>
          <a:lstStyle/>
          <a:p>
            <a:fld id="{4A583972-B1B0-4DD0-83E4-88AFD949EA29}" type="slidenum">
              <a:rPr lang="ru-RU" smtClean="0"/>
              <a:pPr/>
              <a:t>5</a:t>
            </a:fld>
            <a:endParaRPr lang="ru-RU"/>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img1.liveinternet.ru/images/attach/c/9/107/770/107770285_large_5111852_.jpg"/>
          <p:cNvPicPr/>
          <p:nvPr/>
        </p:nvPicPr>
        <p:blipFill>
          <a:blip r:embed="rId2"/>
          <a:srcRect/>
          <a:stretch>
            <a:fillRect/>
          </a:stretch>
        </p:blipFill>
        <p:spPr bwMode="auto">
          <a:xfrm>
            <a:off x="214283" y="214290"/>
            <a:ext cx="8715436" cy="6429420"/>
          </a:xfrm>
          <a:prstGeom prst="rect">
            <a:avLst/>
          </a:prstGeom>
          <a:noFill/>
          <a:effectLst>
            <a:softEdge rad="635000"/>
          </a:effectLst>
        </p:spPr>
      </p:pic>
      <p:sp>
        <p:nvSpPr>
          <p:cNvPr id="3" name="Номер слайда 2"/>
          <p:cNvSpPr>
            <a:spLocks noGrp="1"/>
          </p:cNvSpPr>
          <p:nvPr>
            <p:ph type="sldNum" sz="quarter" idx="12"/>
          </p:nvPr>
        </p:nvSpPr>
        <p:spPr/>
        <p:txBody>
          <a:bodyPr/>
          <a:lstStyle/>
          <a:p>
            <a:fld id="{4A583972-B1B0-4DD0-83E4-88AFD949EA29}" type="slidenum">
              <a:rPr lang="ru-RU" smtClean="0"/>
              <a:pPr/>
              <a:t>50</a:t>
            </a:fld>
            <a:endParaRPr lang="ru-RU"/>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572132" y="714356"/>
            <a:ext cx="3000396" cy="2246769"/>
          </a:xfrm>
          <a:prstGeom prst="rect">
            <a:avLst/>
          </a:prstGeom>
          <a:solidFill>
            <a:srgbClr val="EE9A9C"/>
          </a:solidFill>
          <a:effectLst>
            <a:softEdge rad="127000"/>
          </a:effectLst>
        </p:spPr>
        <p:txBody>
          <a:bodyPr wrap="square">
            <a:spAutoFit/>
          </a:bodyPr>
          <a:lstStyle/>
          <a:p>
            <a:pPr algn="ctr"/>
            <a:endParaRPr lang="ru-RU" sz="2000" b="1" dirty="0" smtClean="0">
              <a:solidFill>
                <a:srgbClr val="FF0000"/>
              </a:solidFill>
              <a:latin typeface="Bradley Hand ITC" pitchFamily="66" charset="0"/>
            </a:endParaRPr>
          </a:p>
          <a:p>
            <a:pPr algn="ctr"/>
            <a:r>
              <a:rPr lang="en-US" sz="2000" b="1" dirty="0" smtClean="0">
                <a:solidFill>
                  <a:srgbClr val="FF0000"/>
                </a:solidFill>
                <a:latin typeface="Bradley Hand ITC" pitchFamily="66" charset="0"/>
              </a:rPr>
              <a:t>Some areas still keep up with the tradition of carols’ singing and masking on the night of January 6th. </a:t>
            </a:r>
            <a:endParaRPr lang="ru-RU" sz="2000" b="1" dirty="0" smtClean="0">
              <a:solidFill>
                <a:srgbClr val="FF0000"/>
              </a:solidFill>
              <a:latin typeface="Bradley Hand ITC" pitchFamily="66" charset="0"/>
            </a:endParaRPr>
          </a:p>
          <a:p>
            <a:pPr algn="ctr"/>
            <a:endParaRPr lang="ru-RU" sz="2000" b="1" dirty="0">
              <a:solidFill>
                <a:srgbClr val="FF0000"/>
              </a:solidFill>
            </a:endParaRPr>
          </a:p>
        </p:txBody>
      </p:sp>
      <p:pic>
        <p:nvPicPr>
          <p:cNvPr id="4" name="Рисунок 3" descr="http://www.web.iran-forum.ir/uploads/posts/2011-12/1323459863_2904.jpg"/>
          <p:cNvPicPr/>
          <p:nvPr/>
        </p:nvPicPr>
        <p:blipFill>
          <a:blip r:embed="rId2"/>
          <a:srcRect/>
          <a:stretch>
            <a:fillRect/>
          </a:stretch>
        </p:blipFill>
        <p:spPr bwMode="auto">
          <a:xfrm>
            <a:off x="3143240" y="2857496"/>
            <a:ext cx="5715000" cy="3810000"/>
          </a:xfrm>
          <a:prstGeom prst="rect">
            <a:avLst/>
          </a:prstGeom>
          <a:noFill/>
          <a:ln w="9525">
            <a:noFill/>
            <a:miter lim="800000"/>
            <a:headEnd/>
            <a:tailEnd/>
          </a:ln>
          <a:effectLst>
            <a:softEdge rad="317500"/>
          </a:effectLst>
        </p:spPr>
      </p:pic>
      <p:pic>
        <p:nvPicPr>
          <p:cNvPr id="3" name="Рисунок 2" descr="http://rupor.od.ua/pics/picturepicture20938_34743.jpg"/>
          <p:cNvPicPr/>
          <p:nvPr/>
        </p:nvPicPr>
        <p:blipFill>
          <a:blip r:embed="rId3"/>
          <a:srcRect/>
          <a:stretch>
            <a:fillRect/>
          </a:stretch>
        </p:blipFill>
        <p:spPr bwMode="auto">
          <a:xfrm>
            <a:off x="0" y="0"/>
            <a:ext cx="5940425" cy="4498574"/>
          </a:xfrm>
          <a:prstGeom prst="rect">
            <a:avLst/>
          </a:prstGeom>
          <a:noFill/>
          <a:ln w="9525">
            <a:noFill/>
            <a:miter lim="800000"/>
            <a:headEnd/>
            <a:tailEnd/>
          </a:ln>
          <a:effectLst>
            <a:softEdge rad="635000"/>
          </a:effectLst>
        </p:spPr>
      </p:pic>
      <p:sp>
        <p:nvSpPr>
          <p:cNvPr id="5" name="Номер слайда 4"/>
          <p:cNvSpPr>
            <a:spLocks noGrp="1"/>
          </p:cNvSpPr>
          <p:nvPr>
            <p:ph type="sldNum" sz="quarter" idx="12"/>
          </p:nvPr>
        </p:nvSpPr>
        <p:spPr/>
        <p:txBody>
          <a:bodyPr/>
          <a:lstStyle/>
          <a:p>
            <a:fld id="{4A583972-B1B0-4DD0-83E4-88AFD949EA29}" type="slidenum">
              <a:rPr lang="ru-RU" smtClean="0"/>
              <a:pPr/>
              <a:t>51</a:t>
            </a:fld>
            <a:endParaRPr lang="ru-RU"/>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vesti.lv/images/stories/2012/01/09/orig_6013465602.jpg"/>
          <p:cNvPicPr/>
          <p:nvPr/>
        </p:nvPicPr>
        <p:blipFill>
          <a:blip r:embed="rId2"/>
          <a:srcRect/>
          <a:stretch>
            <a:fillRect/>
          </a:stretch>
        </p:blipFill>
        <p:spPr bwMode="auto">
          <a:xfrm>
            <a:off x="1" y="0"/>
            <a:ext cx="9144000" cy="6858000"/>
          </a:xfrm>
          <a:prstGeom prst="rect">
            <a:avLst/>
          </a:prstGeom>
          <a:noFill/>
          <a:ln w="9525">
            <a:noFill/>
            <a:miter lim="800000"/>
            <a:headEnd/>
            <a:tailEnd/>
          </a:ln>
          <a:effectLst>
            <a:softEdge rad="635000"/>
          </a:effectLst>
        </p:spPr>
      </p:pic>
      <p:sp>
        <p:nvSpPr>
          <p:cNvPr id="3" name="Номер слайда 2"/>
          <p:cNvSpPr>
            <a:spLocks noGrp="1"/>
          </p:cNvSpPr>
          <p:nvPr>
            <p:ph type="sldNum" sz="quarter" idx="12"/>
          </p:nvPr>
        </p:nvSpPr>
        <p:spPr/>
        <p:txBody>
          <a:bodyPr/>
          <a:lstStyle/>
          <a:p>
            <a:fld id="{4A583972-B1B0-4DD0-83E4-88AFD949EA29}" type="slidenum">
              <a:rPr lang="ru-RU" smtClean="0"/>
              <a:pPr/>
              <a:t>52</a:t>
            </a:fld>
            <a:endParaRPr lang="ru-RU"/>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http://img1.liveinternet.ru/images/attach/c/7/95/508/95508135_25033.jpg"/>
          <p:cNvPicPr>
            <a:picLocks noChangeAspect="1" noChangeArrowheads="1"/>
          </p:cNvPicPr>
          <p:nvPr/>
        </p:nvPicPr>
        <p:blipFill>
          <a:blip r:embed="rId2"/>
          <a:srcRect/>
          <a:stretch>
            <a:fillRect/>
          </a:stretch>
        </p:blipFill>
        <p:spPr bwMode="auto">
          <a:xfrm>
            <a:off x="0" y="-214338"/>
            <a:ext cx="9144000" cy="4838701"/>
          </a:xfrm>
          <a:prstGeom prst="rect">
            <a:avLst/>
          </a:prstGeom>
          <a:noFill/>
          <a:effectLst>
            <a:softEdge rad="635000"/>
          </a:effectLst>
        </p:spPr>
      </p:pic>
      <p:sp>
        <p:nvSpPr>
          <p:cNvPr id="2" name="Прямоугольник 1"/>
          <p:cNvSpPr/>
          <p:nvPr/>
        </p:nvSpPr>
        <p:spPr>
          <a:xfrm>
            <a:off x="1285853" y="2285992"/>
            <a:ext cx="6572296" cy="1323439"/>
          </a:xfrm>
          <a:prstGeom prst="rect">
            <a:avLst/>
          </a:prstGeom>
        </p:spPr>
        <p:txBody>
          <a:bodyPr wrap="square">
            <a:spAutoFit/>
          </a:bodyPr>
          <a:lstStyle/>
          <a:p>
            <a:pPr algn="ctr"/>
            <a:r>
              <a:rPr lang="en-US" sz="8000" b="1" dirty="0" smtClean="0">
                <a:solidFill>
                  <a:srgbClr val="FF0000"/>
                </a:solidFill>
                <a:latin typeface="Brush Script MT" pitchFamily="66" charset="0"/>
              </a:rPr>
              <a:t>Christmas Lunch</a:t>
            </a:r>
            <a:endParaRPr lang="ru-RU" sz="8000" dirty="0"/>
          </a:p>
        </p:txBody>
      </p:sp>
      <p:pic>
        <p:nvPicPr>
          <p:cNvPr id="3" name="Рисунок 2" descr="http://m.restoran.ua/storage/images/restoran/kiev/news/akcii/2013-01-14-tandir/zhdem-okonchaniya-zimy-v-tandyre/1459766-1-rus-RU/ZHdem-okonchaniya-zimy-v-Tandyre_full.jpg"/>
          <p:cNvPicPr/>
          <p:nvPr/>
        </p:nvPicPr>
        <p:blipFill>
          <a:blip r:embed="rId3"/>
          <a:srcRect/>
          <a:stretch>
            <a:fillRect/>
          </a:stretch>
        </p:blipFill>
        <p:spPr bwMode="auto">
          <a:xfrm>
            <a:off x="4143372" y="2928934"/>
            <a:ext cx="5000628" cy="3929066"/>
          </a:xfrm>
          <a:prstGeom prst="rect">
            <a:avLst/>
          </a:prstGeom>
          <a:noFill/>
          <a:ln w="9525">
            <a:noFill/>
            <a:miter lim="800000"/>
            <a:headEnd/>
            <a:tailEnd/>
          </a:ln>
          <a:effectLst>
            <a:softEdge rad="635000"/>
          </a:effectLst>
        </p:spPr>
      </p:pic>
      <p:pic>
        <p:nvPicPr>
          <p:cNvPr id="4" name="Рисунок 3" descr="http://www.imdiet.net/images/recipes/96fdbcc3b59f73bb677a7f3212968acf.jpg"/>
          <p:cNvPicPr/>
          <p:nvPr/>
        </p:nvPicPr>
        <p:blipFill>
          <a:blip r:embed="rId4"/>
          <a:srcRect/>
          <a:stretch>
            <a:fillRect/>
          </a:stretch>
        </p:blipFill>
        <p:spPr bwMode="auto">
          <a:xfrm>
            <a:off x="714348" y="3500438"/>
            <a:ext cx="3810000" cy="2857500"/>
          </a:xfrm>
          <a:prstGeom prst="rect">
            <a:avLst/>
          </a:prstGeom>
          <a:noFill/>
          <a:ln w="9525">
            <a:noFill/>
            <a:miter lim="800000"/>
            <a:headEnd/>
            <a:tailEnd/>
          </a:ln>
          <a:effectLst>
            <a:softEdge rad="317500"/>
          </a:effectLst>
        </p:spPr>
      </p:pic>
      <p:sp>
        <p:nvSpPr>
          <p:cNvPr id="6" name="Номер слайда 5"/>
          <p:cNvSpPr>
            <a:spLocks noGrp="1"/>
          </p:cNvSpPr>
          <p:nvPr>
            <p:ph type="sldNum" sz="quarter" idx="12"/>
          </p:nvPr>
        </p:nvSpPr>
        <p:spPr/>
        <p:txBody>
          <a:bodyPr/>
          <a:lstStyle/>
          <a:p>
            <a:fld id="{4A583972-B1B0-4DD0-83E4-88AFD949EA29}" type="slidenum">
              <a:rPr lang="ru-RU" smtClean="0"/>
              <a:pPr/>
              <a:t>53</a:t>
            </a:fld>
            <a:endParaRPr lang="ru-RU"/>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i019.radikal.ru/1012/99/16ad657d0907.jpg">
            <a:hlinkClick r:id="rId2"/>
          </p:cNvPr>
          <p:cNvPicPr>
            <a:picLocks noChangeAspect="1" noChangeArrowheads="1"/>
          </p:cNvPicPr>
          <p:nvPr/>
        </p:nvPicPr>
        <p:blipFill>
          <a:blip r:embed="rId3" cstate="email"/>
          <a:srcRect/>
          <a:stretch>
            <a:fillRect/>
          </a:stretch>
        </p:blipFill>
        <p:spPr bwMode="auto">
          <a:xfrm>
            <a:off x="571472" y="428604"/>
            <a:ext cx="7929618" cy="4639117"/>
          </a:xfrm>
          <a:prstGeom prst="rect">
            <a:avLst/>
          </a:prstGeom>
          <a:ln>
            <a:solidFill>
              <a:srgbClr val="C00000"/>
            </a:solidFill>
          </a:ln>
          <a:effectLst>
            <a:outerShdw blurRad="292100" dist="139700" dir="2700000" algn="tl" rotWithShape="0">
              <a:srgbClr val="333333">
                <a:alpha val="65000"/>
              </a:srgbClr>
            </a:outerShdw>
            <a:softEdge rad="635000"/>
          </a:effectLst>
        </p:spPr>
      </p:pic>
      <p:sp>
        <p:nvSpPr>
          <p:cNvPr id="4" name="Прямоугольник 3"/>
          <p:cNvSpPr/>
          <p:nvPr/>
        </p:nvSpPr>
        <p:spPr>
          <a:xfrm>
            <a:off x="1142976" y="4123849"/>
            <a:ext cx="7000923" cy="2062103"/>
          </a:xfrm>
          <a:prstGeom prst="rect">
            <a:avLst/>
          </a:prstGeom>
        </p:spPr>
        <p:txBody>
          <a:bodyPr wrap="square">
            <a:spAutoFit/>
          </a:bodyPr>
          <a:lstStyle/>
          <a:p>
            <a:pPr lvl="0" algn="ctr"/>
            <a:endParaRPr lang="ru-RU" sz="3200" dirty="0" smtClean="0">
              <a:solidFill>
                <a:srgbClr val="FF0000"/>
              </a:solidFill>
              <a:latin typeface="Harlow Solid Italic" pitchFamily="82" charset="0"/>
            </a:endParaRPr>
          </a:p>
          <a:p>
            <a:pPr lvl="0" algn="ctr"/>
            <a:r>
              <a:rPr lang="en-US" sz="3200" dirty="0" smtClean="0">
                <a:solidFill>
                  <a:srgbClr val="FF0000"/>
                </a:solidFill>
                <a:latin typeface="Harlow Solid Italic" pitchFamily="82" charset="0"/>
              </a:rPr>
              <a:t>Traditional meal for Christmas in Russia is </a:t>
            </a:r>
            <a:r>
              <a:rPr lang="en-US" sz="3200" dirty="0" err="1" smtClean="0">
                <a:solidFill>
                  <a:srgbClr val="FF0000"/>
                </a:solidFill>
                <a:latin typeface="Harlow Solid Italic" pitchFamily="82" charset="0"/>
              </a:rPr>
              <a:t>kutya</a:t>
            </a:r>
            <a:r>
              <a:rPr lang="en-US" sz="3200" dirty="0" smtClean="0">
                <a:solidFill>
                  <a:srgbClr val="FF0000"/>
                </a:solidFill>
                <a:latin typeface="Harlow Solid Italic" pitchFamily="82" charset="0"/>
              </a:rPr>
              <a:t>. It’s sweet and delicious rice with raisins and dried</a:t>
            </a:r>
            <a:r>
              <a:rPr lang="ru-RU" sz="3200" dirty="0" smtClean="0">
                <a:solidFill>
                  <a:srgbClr val="FF0000"/>
                </a:solidFill>
                <a:latin typeface="Harlow Solid Italic" pitchFamily="82" charset="0"/>
              </a:rPr>
              <a:t>.</a:t>
            </a:r>
            <a:r>
              <a:rPr lang="en-US" sz="3200" dirty="0" smtClean="0">
                <a:solidFill>
                  <a:srgbClr val="FF0000"/>
                </a:solidFill>
                <a:latin typeface="Harlow Solid Italic" pitchFamily="82" charset="0"/>
              </a:rPr>
              <a:t> </a:t>
            </a:r>
            <a:endParaRPr lang="ru-RU" sz="3200" dirty="0">
              <a:solidFill>
                <a:srgbClr val="FF0000"/>
              </a:solidFill>
            </a:endParaRPr>
          </a:p>
        </p:txBody>
      </p:sp>
      <p:sp>
        <p:nvSpPr>
          <p:cNvPr id="5" name="Номер слайда 4"/>
          <p:cNvSpPr>
            <a:spLocks noGrp="1"/>
          </p:cNvSpPr>
          <p:nvPr>
            <p:ph type="sldNum" sz="quarter" idx="12"/>
          </p:nvPr>
        </p:nvSpPr>
        <p:spPr/>
        <p:txBody>
          <a:bodyPr/>
          <a:lstStyle/>
          <a:p>
            <a:fld id="{4A583972-B1B0-4DD0-83E4-88AFD949EA29}" type="slidenum">
              <a:rPr lang="ru-RU" smtClean="0"/>
              <a:pPr/>
              <a:t>54</a:t>
            </a:fld>
            <a:endParaRPr lang="ru-RU"/>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Picture 8" descr="http://img0.liveinternet.ru/images/attach/c/4/79/509/79509772_large_57__5_.jpg">
            <a:hlinkClick r:id="rId2"/>
          </p:cNvPr>
          <p:cNvPicPr>
            <a:picLocks noChangeAspect="1" noChangeArrowheads="1"/>
          </p:cNvPicPr>
          <p:nvPr/>
        </p:nvPicPr>
        <p:blipFill>
          <a:blip r:embed="rId3" cstate="email"/>
          <a:srcRect/>
          <a:stretch>
            <a:fillRect/>
          </a:stretch>
        </p:blipFill>
        <p:spPr bwMode="auto">
          <a:xfrm>
            <a:off x="5214942" y="428604"/>
            <a:ext cx="2652136" cy="3214710"/>
          </a:xfrm>
          <a:prstGeom prst="rect">
            <a:avLst/>
          </a:prstGeom>
          <a:ln>
            <a:solidFill>
              <a:srgbClr val="C00000"/>
            </a:solidFill>
          </a:ln>
          <a:effectLst>
            <a:outerShdw blurRad="292100" dist="139700" dir="2700000" algn="tl" rotWithShape="0">
              <a:srgbClr val="333333">
                <a:alpha val="65000"/>
              </a:srgbClr>
            </a:outerShdw>
            <a:softEdge rad="127000"/>
          </a:effectLst>
        </p:spPr>
      </p:pic>
      <p:sp>
        <p:nvSpPr>
          <p:cNvPr id="3" name="Прямоугольник 2"/>
          <p:cNvSpPr/>
          <p:nvPr/>
        </p:nvSpPr>
        <p:spPr>
          <a:xfrm>
            <a:off x="1857356" y="1357298"/>
            <a:ext cx="409086" cy="707886"/>
          </a:xfrm>
          <a:prstGeom prst="rect">
            <a:avLst/>
          </a:prstGeom>
          <a:noFill/>
        </p:spPr>
        <p:txBody>
          <a:bodyPr wrap="none" lIns="91440" tIns="45720" rIns="91440" bIns="45720">
            <a:spAutoFit/>
          </a:bodyPr>
          <a:lstStyle/>
          <a:p>
            <a:pPr algn="ctr"/>
            <a:r>
              <a:rPr lang="ru-RU" sz="4000" b="1" cap="none" spc="0" dirty="0" smtClean="0">
                <a:ln w="1905"/>
                <a:solidFill>
                  <a:srgbClr val="894937"/>
                </a:solidFill>
                <a:effectLst>
                  <a:innerShdw blurRad="69850" dist="43180" dir="5400000">
                    <a:srgbClr val="000000">
                      <a:alpha val="65000"/>
                    </a:srgbClr>
                  </a:innerShdw>
                </a:effectLst>
                <a:latin typeface="Monotype Corsiva" pitchFamily="66" charset="0"/>
              </a:rPr>
              <a:t>  </a:t>
            </a:r>
            <a:endParaRPr lang="ru-RU" sz="4000" b="1" cap="none" spc="0" dirty="0">
              <a:ln w="1905"/>
              <a:solidFill>
                <a:srgbClr val="894937"/>
              </a:solidFill>
              <a:effectLst>
                <a:innerShdw blurRad="69850" dist="43180" dir="5400000">
                  <a:srgbClr val="000000">
                    <a:alpha val="65000"/>
                  </a:srgbClr>
                </a:innerShdw>
              </a:effectLst>
              <a:latin typeface="Monotype Corsiva" pitchFamily="66" charset="0"/>
            </a:endParaRPr>
          </a:p>
        </p:txBody>
      </p:sp>
      <p:sp>
        <p:nvSpPr>
          <p:cNvPr id="4" name="Заголовок 3"/>
          <p:cNvSpPr>
            <a:spLocks noGrp="1"/>
          </p:cNvSpPr>
          <p:nvPr>
            <p:ph type="title"/>
          </p:nvPr>
        </p:nvSpPr>
        <p:spPr>
          <a:xfrm>
            <a:off x="500034" y="1071546"/>
            <a:ext cx="8229600" cy="1143000"/>
          </a:xfrm>
        </p:spPr>
        <p:txBody>
          <a:bodyPr>
            <a:normAutofit fontScale="90000"/>
          </a:bodyPr>
          <a:lstStyle/>
          <a:p>
            <a:r>
              <a:rPr lang="ru-RU" sz="2000" b="1" dirty="0" smtClean="0">
                <a:solidFill>
                  <a:srgbClr val="5A3024"/>
                </a:solidFill>
                <a:latin typeface="Georgia" pitchFamily="18" charset="0"/>
              </a:rPr>
              <a:t> </a:t>
            </a:r>
            <a:r>
              <a:rPr lang="ru-RU" sz="2000" b="1" dirty="0">
                <a:solidFill>
                  <a:srgbClr val="5A3024"/>
                </a:solidFill>
                <a:latin typeface="Georgia" pitchFamily="18" charset="0"/>
              </a:rPr>
              <a:t/>
            </a:r>
            <a:br>
              <a:rPr lang="ru-RU" sz="2000" b="1" dirty="0">
                <a:solidFill>
                  <a:srgbClr val="5A3024"/>
                </a:solidFill>
                <a:latin typeface="Georgia" pitchFamily="18" charset="0"/>
              </a:rPr>
            </a:br>
            <a:r>
              <a:rPr lang="ru-RU" sz="2000" b="1" dirty="0" smtClean="0">
                <a:solidFill>
                  <a:srgbClr val="5A3024"/>
                </a:solidFill>
                <a:latin typeface="Georgia" pitchFamily="18" charset="0"/>
              </a:rPr>
              <a:t/>
            </a:r>
            <a:br>
              <a:rPr lang="ru-RU" sz="2000" b="1" dirty="0" smtClean="0">
                <a:solidFill>
                  <a:srgbClr val="5A3024"/>
                </a:solidFill>
                <a:latin typeface="Georgia" pitchFamily="18" charset="0"/>
              </a:rPr>
            </a:br>
            <a:r>
              <a:rPr lang="ru-RU" sz="2000" b="1" dirty="0" smtClean="0">
                <a:solidFill>
                  <a:srgbClr val="5A3024"/>
                </a:solidFill>
                <a:latin typeface="Georgia" pitchFamily="18" charset="0"/>
              </a:rPr>
              <a:t/>
            </a:r>
            <a:br>
              <a:rPr lang="ru-RU" sz="2000" b="1" dirty="0" smtClean="0">
                <a:solidFill>
                  <a:srgbClr val="5A3024"/>
                </a:solidFill>
                <a:latin typeface="Georgia" pitchFamily="18" charset="0"/>
              </a:rPr>
            </a:br>
            <a:r>
              <a:rPr lang="ru-RU" sz="2000" b="1" dirty="0" smtClean="0">
                <a:solidFill>
                  <a:srgbClr val="5A3024"/>
                </a:solidFill>
                <a:latin typeface="Georgia" pitchFamily="18" charset="0"/>
              </a:rPr>
              <a:t/>
            </a:r>
            <a:br>
              <a:rPr lang="ru-RU" sz="2000" b="1" dirty="0" smtClean="0">
                <a:solidFill>
                  <a:srgbClr val="5A3024"/>
                </a:solidFill>
                <a:latin typeface="Georgia" pitchFamily="18" charset="0"/>
              </a:rPr>
            </a:br>
            <a:r>
              <a:rPr lang="ru-RU" sz="2000" b="1" dirty="0" smtClean="0">
                <a:solidFill>
                  <a:srgbClr val="5A3024"/>
                </a:solidFill>
                <a:latin typeface="Georgia" pitchFamily="18" charset="0"/>
              </a:rPr>
              <a:t> </a:t>
            </a:r>
            <a:endParaRPr lang="ru-RU" sz="2000" b="1" dirty="0">
              <a:solidFill>
                <a:srgbClr val="5A3024"/>
              </a:solidFill>
              <a:latin typeface="Georgia" pitchFamily="18" charset="0"/>
            </a:endParaRPr>
          </a:p>
        </p:txBody>
      </p:sp>
      <p:sp>
        <p:nvSpPr>
          <p:cNvPr id="5" name="TextBox 4"/>
          <p:cNvSpPr txBox="1"/>
          <p:nvPr/>
        </p:nvSpPr>
        <p:spPr>
          <a:xfrm>
            <a:off x="4500562" y="4572008"/>
            <a:ext cx="4000528" cy="338554"/>
          </a:xfrm>
          <a:prstGeom prst="rect">
            <a:avLst/>
          </a:prstGeom>
          <a:noFill/>
        </p:spPr>
        <p:txBody>
          <a:bodyPr wrap="square" rtlCol="0">
            <a:spAutoFit/>
          </a:bodyPr>
          <a:lstStyle/>
          <a:p>
            <a:r>
              <a:rPr lang="ru-RU" sz="1600" b="1" u="sng" dirty="0" smtClean="0">
                <a:solidFill>
                  <a:srgbClr val="361D16"/>
                </a:solidFill>
                <a:latin typeface="Georgia" pitchFamily="18" charset="0"/>
              </a:rPr>
              <a:t> </a:t>
            </a:r>
            <a:endParaRPr lang="ru-RU" sz="1600" b="1" dirty="0">
              <a:solidFill>
                <a:srgbClr val="361D16"/>
              </a:solidFill>
              <a:latin typeface="Georgia" pitchFamily="18" charset="0"/>
            </a:endParaRPr>
          </a:p>
        </p:txBody>
      </p:sp>
      <p:sp>
        <p:nvSpPr>
          <p:cNvPr id="28676" name="AutoShape 4" descr="data:image/jpeg;base64,/9j/4AAQSkZJRgABAQAAAQABAAD/2wCEAAkGBhQSERUUExQWFRUWGB4aGBcYGBwcHBwaGBgXHBwWIBwcHCceGhojIBsXHy8gIygpLCwsGR4xNTAqNSYrLCkBCQoKDgwOGg8PGiwkHyQpLCwqLCksLCwsLCosKSwsLCwsKSwsLCkpKSwsKSwpLCwsKSwpKSwpLCwpLCwsLCwsLP/AABEIAKEBOgMBIgACEQEDEQH/xAAcAAACAgMBAQAAAAAAAAAAAAAEBQMGAAIHAQj/xABIEAACAQIEAwYEAwUGAwUJAAABAhEAAwQSITEFQVEGEyJhcYEykaGxwdHwFEJSYuEHI3KCsvEzNJIkU3OiwhUWJTVEg9LT4v/EABoBAAMBAQEBAAAAAAAAAAAAAAECAwQABQb/xAAvEQACAgEDAwMCBQQDAAAAAAAAAQIRAxIhMQQTQSIyUWFxBRQzgZGhseHxI0JS/9oADAMBAAIRAxEAPwCkmy3NFP68xWj4Yc7Z9iPzFGLbBZpE7H9fKpDh1jmPc09hoUPhljVXHt/vXlgqCcmp8+X9Kb2sPsS3ll67nNPlEf5q0Th9kMvjBLEggCI0MDXnI5daNWgXTBbJkwNWO5jb+lGW7Jgz6T+vet8TgkWQHVsraEDlEgiRW2HEn2pRgG5ok8xrUFq/Fwee3vRV2zow6TS5zBQ9I+hqkWJJGl6Aab9krsX3X+K3/pZTSzG29ZrbBYvuX7wfwMPcjT6xQOGvaLjDO5sWj/ib8KTsbdgdW/X66etb2j3doudWf8f196HwuAZyDEsx0HPzPkBUZSKxjZ4vEbrEZRAn23+nyrQcRujXcDeP1FWzB9lEHxDM3ntPkPzre/2dQiMig+Q/Ks7zK6NHZ2uyrWsVbuiGGU/r9fnU+DxVzCXJBlDy5H+vn/sDOK9lzllNSOX5fkaAwF3ODaub8p/X69qrDIpcEpwa5LP2gxS3cCXTUEr6jxjQ+Yqn4NoY+v50Vh77Il2ydmj5hgQ3uBFD4JdferEBlxIbete3NCvofwr3iSaD1rLv7h8j9hTs4T3n1bzJovhQiY6P/oNDXsKZY9TRvC7JEg9G+q1Bcln7SxGhMYJn1Qf+emLJS/Fr/qT70QEQw6wSRBk67Hc86GwjXGJGwHNtf6/WvMTiVT4/EeS8hrXuExSkjKMh6RAb05TSjEjWQTqsmB8Omstr9KhxDlVJDHQbMP0aNtHX5fY/nQvGNLZ9PuVoeQ1tYHgsQ7yZCgeXX3oxLU7vcPoI/Cg+EL4D5uPuKYX8QEIG8nXXYe3z9qZsWKtHtqykiUY6xLGfxr3DqM1yANDA9hUqQSkGRqfp/WllzFwCFMFmYk9F2mmQGgrFcR1IWNPibkP60ov4/wDh1PNjQt/EzoNFH186GZ6rFE2yZ787kmtS/lURU1rNPYpLnqW1jCNG1FC5qyaD3Chg3ghlOn60oocSFA4J5VkPTSh+8pAlqtPLKf4l/I/nRmWgOHoWsow/daPrH2NP7eAPSpSkkMlYsu29AehH5UqxylL3qQfn/uatz8ILI3LTn18utJuNcNJNtgPiX+v40qyLgZwdA163/EJB299/sK04W5VzbP7p09Dr+vWrZjrV39j/AGc2tWYMsp450mNJ6aVX7mFud7YzplKjuj4cpMfDPUww18qlDLbaKyxelM1xFuGbz/L/AHpRiE09DV2xfAmLK2UwV6dD/UUmxPAH8fhPh3029atDLG6JTxtKxTiF0BoLEKSPUxT/AP8AZ5KqI3FRYrgFwCQjaQ2x2ka+lVc0TUWL+JprbWNImPl+Zq4djuGgh7h1M5B6Lv8AMn6VVuOWsrpPSPsPzq19lseBYMmAHMn5VizW47GzDtZZP/Z0kGNtqHfAHSVI8jRi9oUQLmYAKQddtT9dq2ftclx1bMJWYEb76x6Vip2XsVPgRGu/KqR2p4f3d1bqiJ3Hnz/XnV9xOK61Uu114G1y3/L8qpibU0dONxYi4nb8SMP3hB/P70LgLRze/wCNWC3whr1qzkEtpA9FJpnw7s6LYbOkvmga/Cecga8xXodxJUYe23uI+KWDlG51rW5h9F05fgKuuI7Msbe2sdR1Apdj+BMoOnwjXXzA96p3ExNDRQsQsM466j26UfwkEnX+E/YVBjXm5kUeIEx86b8BwDd+qETmkb+n1EUnFso/CHTWaUcVbLJPJl+groV3s03Q1U+2PAWW05g/GB81qXdi2P22UvBIWY3DuTpzgD96OvIU2ThV1rL3wGa0hAcnkSQBHOdRWuAwJkLI0AH0k/UmrTe7NlW/ZDeQNdyuTm8IgayeuhPrUJ5fUaIQSjTK7w8zJ5zB9gv50Px5fB8vv/SnvBODk5wviCEiRsdhP0qPtPwdgg03YfQNVFkWqicoPSyu4BCtjNEy32H20pkMMFED3MffrTXhXAT3NqRoc5PpqPxFet2eu5wNcgG+k+nX6UHlVhjj2EdgQ7RsAfnpPt/Wq7iLkL5ufoK6BxTgQt27rIrBVtc+uVp/Oud44Qyjoo+tXxTUuCGWOkGZqJw1jQsf150LbbUetN8Zby4dTzO/udPsau5URSFN67JqAmpbdvMa9sYUu2UNbGky7qo9JJifKmsUiUaivToY6GvFMH0/Ctc1dZwZw74/Y1A6GT60Rgfhdugp1a7MuVBjkKRtJjpWWjsU9nuLiXAZkwZEbR66eH51bMJxXDQJV+UjTeNa4ldxro0oSJE/OJ+wrYccvfxt8zWWfT6ndlFkpVR3luL4QL8DGI29fSl/EP2RrKlswysYAiYJIGs6aRXGRx2/ydvmeVEYrjDyRmWNwC7TB1GkbxSLpa8jd5fB0fjnawNbXJ3soQVdrgPqNACCRpQuC7drcLG4FZh3bAvr4lXKSJ05DlzrnK8YYBQRK5jOp6qeWvOoVxBBOU8jB9OdOunSO7x2zH9u1NsePaR4Rp6bRGgqscQ7VF3unOYuLB9RsI6amkPZ6b9ppJzyQuukACaTYjiThyhWGWVPrprtt0qkMWl2JLJaosicQY2xqQATl9fwO1RX+0Ld2wzNOTLv/NIHpFV5Ma5tTrIeJ6yoPy0NQX8bc6mP6R0qlIS2O+M389q0x6feTWcNtC5nUmFI1+RI+1D32zYNT0P5Ch8HispOu6ika2HjJosQu3issM6jbnt5evKixjcjFjbIygk6ADUDbmDM/WguzvE2gnUgPsPMf7GpOMYpiHMHxJz5ZTUHj3NEclrcb2saGBuz4TrlPlKmPlVS4zxLMHXlnzA+RnSvcNxtgFtmCmvrrPP3pRinlvWhGC1DTk0miy28eUw9lgToy7dIj8a9t8aLPz+KZ/yrp+NBX1/7GvkfxWq+2JdWIlv+o9K06UY9TOm43jsWYGadRPLrQuL4tOXfVSTPIyD7Vz67irkHVvmfzrLOPuB1JLESJE7iRIjzpkkgNl2wPCkyd7ALsZnmM0kAdNN6Jwwe1cV10IOh+/41Ng7hyjMuXpoecCNRUF9vGULSwghIIMaczvqfrRdcATfJYv8A3yb/AL4+5X9f7GlXajtg3cgC4WYsrSOURpXO+MX27+4B4dYjTQga0EbhnWs/YjZfvOi34a9Mk9T96i4lxxxdzEy4G+2hzCI9DQP7XlB9T9zSbHYks7GowxXPc1TyaYHT+x/a4WbEHuwZ1lR/Cuu486J4728QqJW2xk/ujTT361yF8SRsSNB9hULXSeZqn5ZXZn/MbcHb8N23ti0kG2sDWVncjzEUO/bxeT2x/l8v8VcZFw9TWd4etD8rH5O/Mv4Or9oe3ufDXUzK5uLlgaaHTl6n5Vzfi14G65AgAfaKHwpJdR1I+9a4t5Zz1P41fHiUOCU8jmeWonXp9TVh4+69zZRRsBJHMhTr/wCY1XLSy3qQKdcRcEiDoBt66fhTS5QseGLbFuNT7e9D3EIOk0aTpULUb3A0RWRBlhIg6Hnp+jQ86e31qXEPUH5/anFGCnLaHmftTFOLwAJT/qFJ2xYgKyfDzk/OIoRm12+lCk+Q2MLiTbVvaoOVPbAzEQBqmbKAIP8APoOYPtWltUmNf7sSFkEekkbHTnXHMUBTGk01suTZUwCcvNoJysV256RqBy5VPhrBy3MxOQxIQidzl1nrIkfjU64YZGQXAptyBnWCVaAD/MZIMjfWKKtgdCMJczSETkT4fxNFYyzlVpyAwrAKADro37okamohwlTkli2f4YtnXTbUUdc4YCjksxcIQsgidxlEkkmfz611AGfYvEqtmSdRdiOkgbnzg/MUF2ws5MXmGzoD7rofoBROA4b3Vu6FhldFdSOTAzlIkxAnWs7bXluvhzbIYgMpC6kSQRt7imrYVcifa0TvLj2iefo1QXdqJZSLN1CCHVwcvPYA6eUUOQcgaDlJyg9TuRUygywozYNx/Cf/AOqWKdvT7Uy4cCuHulwVVgSrEaHQD7A0rV1LQHGWTDMI5c+lBnIf9m8R3bF9wTt5gEz676U9xT5wGKgKA0id80enMUu7P21bwKytHi+A8vM6E60/W0rj4DA66AmfWOtTpsomkUniXC3guoleg5UFdsEBG5HT0IGxq8X+HgtBt5dxMhRA5mDsarnEbSlmt2/jC5yBMFdNQT8W42rls+B5O/IQuuAno33b+lV3GJ42PT8KtWCwDtgcoEs0MAPVidI3EHTypEeE3bjNCxBKkt4YbKDGu2hHzFVZJEF+14T6UOlskinZ4Nc7kM6lLbW2uK+kQo0585Ec6XfsjJlziCROWRO303+lFgZcOymPuX1HfMGyrpA9NTrq3OdKl7SXQHLIfGLLHbYiCD9KWdjG7pXEHQ+XVZB6bjf61vxBblx7rwkGyVAkjQxDHTQHSDzqbjc7CuCnOstrJPP7mo+YA6irJc4agxARVRjkn/iHxMTAUA6e07TWzcBVXOWUdVbSZJkHYQZg6axpNOdpEWKvGTykkj0k60I9liTt136kD5yRVrxOGTvFD2y2dhP8IiIDEzr6SYrZcCwVSUF3oQFJ2knWFgnb096VKhnuVReG3GaFXNykbbD7SK0GAuBgIgkgCTzOlW7D3bZOZiFVlDkkHVYBymNC06e460PfdpLuJ7pvjB8RJjxAHSSD+taYXShAeGXg2UHN5iCNgdem+k1tc4PfiWEECQp589CNNpPnBq23saueVWM+UtoDmZVjxDy+WtTnE2TlIP8AeJLfDlBMQqHRpPiOlE6iqcN4W2dXlWA1gH25850jehbvDLoGcoxBGeQJjUiD0M8vMdauOF4paCgooljqgXw5twV3hpLZv6ULjeKhASynNqDlZgrMY1MaBgAdonnMaNSFa2EWB4HeN1FNsgtLawBEDnt5/wBaNv8ACnljoQsZo5A+seevpT0dpUtYcZx4gFOhksuxGY+51Ow0PKlx4obq94LIe8ACuik5GMLtzAOinWZOlBxRy2Ev7C7LI/iy66EkeW4O3zoe5hDMSpPSd9tB1Oop5w+/da6qfDcJIIygmQJPi5nQknXX6R3FZrmZhquh0GpMggHTXUaHXQ8hQpBK3aMkmJCgnUSNNBpz1Iqd73jju7f/AEek7R504trazQDq0IkEMBzkESPMifUUFcytcgQTMGba6QYPKSTHTn60RaBsTiyGMIvSYPL3qS3g8wByLqJ+Juf+aiDbtR4wsywhRDNB0OhGmw13MxoDS27xPKxA2BIHtXI5lixeFKAXFmQMs7rBYdNdo00oxMM6PabUoxKsR8WVjpCxpyMGdjR9/DqLrqyoVZg2U5SGzBfENTCjbbmajxBzXEsA5bzFgiBSQNGIbSNI5HXXlRYti67Y7vKTqGGzkbMdyDrI39/lscGpfxliCuZCJG3LfxRAPyqx4/si91SGQF1QqFcrMtsy66HTkfWlWCUphmVrTG7YLgF1hgQNCFkwNxpM0VFs7UjG4QBbBXvGIOdZJBG8rJIkkTvy51vhsCQmYhCZOkgncgAnaYGnrSvF8duKMM+bKQDmUHxH4dSDt+8ImmfE8Sf2Nb4QqruoFxSMwhvCx5qpK5Z3IPORXODCpHqYMhbRAYoyk5dZ8RBB3kAjNvMabbVPieCEnwnKQCJDbDQhh1Kt186LxWIS1gDet3V1U28wVipcsZUAgFuevLXzqTC20xKBrJdC2UFm3OUgMMpOikDXbnTaHydYjxGCYP3oGYkAHOZJ1gkQJMayDrBrfA4izb721iFVDqE/gKghtJ3O2m4pnx7hT2bIbD3BahoJuaIFYsRETBBgbc/SvOI4DC91YTEXnck24AAHeB3SVA3VdQQVMwDzqXpvkZ3RBfw1m6lzu7pIexDoEbwkwQ4SZWNdI1POtHwyLdt2GsW0nMquygoRlJDLsdRJIMR9rBc7G3LV642FtohPjFwkwzDXussyAdfFymdaBw3CGx2FJxdn+8W80WwxXwrK6mYkEsByMTOtTfU4ebG0SsCsYVsNh7jMjW0tRorCWSfEV38JBneeU06wGCDHIS0wWtlEOWANc26gzHPWdNtB1w9+3fwthlzI7Mrs0Or2smqtmk5liPOZ6gWu1ZZJZT5+XPb70HmhSadnU7Zz3HMqXbouiWJHhJMkBTqANI1j/LrNQp2qS2AXQ+F1hVILFTOaCx0ggaHTWgO2nFVu4y4wAkQCwB8TAakkb9P8tV5u7g+EknYyR6kiPvVE9yVuzpXAeEpesJiLgAm5kZlOVyFY6A/ugDeN6l4hwIW74QZhaxDK6wPEMrAPMmDIAIMD3o7+yG493NIizZBCKY8ZusMzmd8olQQY1I5U/wD7QMSLX7LcKSDca0SJGXMpIO3VY5fFQm3FOVXsOnbUSscd4Y9jDXWs2VvIUhQXIZWI8eh+MQQQAQZB61yjiOMD3CyqEmSV/m5+Y1+9fQuK4XmsBWOrpHUyRI9CPwmvnXiKxeujch3B9Qxms/TZpZFUvA+SKXBd+B4O0XDLlSxct+PI0EGCVBBksydZGoNPOH9nsRbuqXuTYtoyyUAYrpDFp12zDpMULw/GLZ4Yr2fFkTOCQdSkZwRGkkH51ZMZxO6uGDZFuOQFyAFZLsABqdZJI08qlPLNJpP6FEoqhHZ/s3GJwzXLmVLlslUYKQt22AMpYDUbxIjUdKB4Bct4i61v9ndDsLoGgKAKxnac2wk+fOuwYfgiLbtlokCX5jlKxz6UhxmDw9t2tpbCEZoVYAljJMTGpM9apknLFitreq/cSD1T2KxxnhDW7auA14NcOS3IDBRJABET6GfiNVLDdpU0S2bh/alYKqZZQi5lQ5SDGx06a6VZuFdog968Af8Ahnu8sQQRpnk8iZE+VUrF4jLxQ3rBXN3mQLInO1vITl03MieppsObU1FqtlZ2ROrLBf4f3N5Fs7tZDWjcEp8TK1t9/BoDyPiAG1AY7hpS1na2R3ZIKoWyjxlM2vhK5io01II03ro68HZ0W496GKgMgUFABuoBEmTuSY0GnWq8RtNcxFnB5v7tFN174+K5lckWyBoIZgWI302irLLilJqLE9SVgF7hRV0ulJZ1zDKY8AE7H+YwJ1+1DYjgD95euLAthixJMrAKjyM89NN/KrdhOEsivduEs65u7Uajux8JE8yI9PPWpMZjhdw6BHBynLIBKsVBAU8onc+VNjywndeAytNHO8YEtWmYkbwANCPGASB56kHkI3rcYZUssWzKwDMFY5iTBK7aSZXn8qD7V91+33kS337Qipv4XVFBUKo8YAUCPWrRib1uycMLwzOV7uCoItu2Qhh4dAGAGpJ+VMkrApWVC7hSUc6plIPd3ASYAExrsdo9eukt4NbJCyqlPj19hodt9+tXbFDuUN4eM3kz5YghVtoIG4LD4h5k1TuJ4bvrltbNy2Lm/dg5tW8UggFSY1OwGs6UdLTDaArNhww5+HUgajOQR5kmYPlUDXSCqyQ6NPi+8g6+s1Y8Xwy5bzx3TrmBkwATszEjfUREAetDvgCQ1x0TM7EQjazAjl4YGu9DS1ydyhPhEKkich10UAgEgRu06dIO+9G3bfeeJACEGV80Dx+Zyrp9KPxHZ0Mi3hlRgoZiig5WcTlJOhYc4mPLkhsX8lzK8nNKsI5g6EyRpHLlRarkS14IsQZcBrayACSpbQidNyDrSjMvMNPPX+lNWxGW4xXYzt7xGsUwThdsgE25JEk5m5896Q5UPuC8Mu4nEpckoy3doBAywSjrm2PkNJouy9y9x5GtoGWxlTwCAFFk66nkWP0q68CFy0oNwSZmDHMa7E0RxRLRuC/ZVVxDp3ZbQELMyfP+lDH1WKSe/G/+iU4STW3Ik/bZxM3QWeQCVBjIpMKY0ES2s1vxrgPfnEths6uwUg5jGZQI0OgmIMbxzppw3h4yAl8sqTO2wP1NSW7uWWXfbWskPxBqScls+SksSapFZ4v2NBW2ypbvXUAQm6coIgS2ggmRMRzNWnCcJwowvc3bKlCoBUAkGNdOhnURXtvFrbZlIOaZmJMebbD0863xGNb4QBHVmP2gz6Vgh12WWS1/H0NEsUdNMq3ZzglvurttGdxbu5VziYMBzpA0BIjXnE1LxjsuxQ3QzZlXxBdMw6Rr6edadmA9j9oVT8GIOpkSjqjr67ke1O8bjXyghgoIJaIJkDzmrT6jI8lx4b2AoLTTJMEA9u2GEwiyG1mRmnaJ1+la8Y4VYuPaa5BuW3DIYE6EHSdeU+1BLiT3q+EMpRSrRqPE4J9IjaiOKyryugLqW/w5gPx+RrzrnKbd7u2XpIY4rjC2rL3WDKLSyxjpM7STSPgHatMaxNowJK6rEkZW2JJOkD3NH2kGS4rAuCWRlOoIaRBnlHKh+GcEcCbyohR5t5I+AKNIgRy26itGGGPS2/AJX4N+OXALgdgT3ZLZQBtkYGPMg9a8WwzeM5gpACTI1EyxgidCNxpHnWnF8Usy7BVOkkwNQQJJ0qxDGyPCM3wjTXUxB5CBod9tqaGR443XLoFWzhvajh728U4LeP8AfAGxkgakRqoVpH8VA2sDcdWYaqgBcggQGaBoTvPSuidruHDEZc6qLyOVLgjxWYkTzmdgRAk7jcDCdmVIykmCADA3gzvGvpXqY56oWjM4pS3HH9jYeMQQPCotqBJ0lnYjzpz/AGjYQn9lJJIGNtlt/hIJynqJI3oPs9w39lLlWfKy6qD+8Nmjbyo7tHbN4WyuZstxXMkgaHn6b+1apRcoMimlINx2JK3JXUTPXkw/KuJ8Z4I1y6922AO8uMShJGrMTpPqdK7U2AZWRSfC4AD8hE8+UwKpXE+CScqraYq2veAnn8WnOvP6bDPG3qRolOMlyV3H8RW3gLGHDMtwgI4KkCGPjGYjL8q6B2f4/bkAZbhRkRIcHxuxCn2JBj0qpcbtGEOTQb816eLXf8qm7BcIsDiCOyhFTxKxTKMw0EMdCZIIjpVe2m19zpOkdnv2VtqWk+KBvpEqJ8qr3G7iNcNxGDQu4MwYP11mnGJxYuW2GjBTz6xt9qpfE8dluYi21tzJkOCsQba9SDMzR62MpQpfJLp2tVlB7MXs37VdUGTcj1In86ptq4WxBdmytnL5toYHMNek1aOHcEvm2RZZrXimJGpGk/GZMfalfAeyz38TbtqAwDrn1UjKrDOTrsADNCEVBuRoe6So7PwtjaS3mXwrbClyZJchSZzGSdN6nwli13xvQs3FiCADAbTToZMnnIpjibFrEYe0LiKyZmgESPCxAbpymhMVZVpQr5xy1nT6H5V5036Ro7sVdseIpYtpnAGa6lsgclbQwB5fLzoSxxa1ct5EUC1YJUADTw9BGwiKSf2qJmt2UHxO4VZ6sCPqSKL4dwC7etulg5EBKu/IBFCQo3LkhvuTQxR/4l9WO61bjFOHMl0Yu1atBsozZlGdgYJkr8LFY38pqbtDibaW7jBLcsCfGB4m5T1ojgOIa7KhCmRIQXANXCQqjmYA322qn9r8UTjrWEQHxQAAIg3NMxHlDGK0PHL54Jpqw/hnZz9twtq5cRQgXwoNNIgajkdG+VUftt2Y/Y71s2O8h5Ez+90BGokE6eR611m5i1w9lbagROVBGgVdF/0ikHCMWmLu3O8Aco0w3KJEjy03/OlWd4/r5KPGpoSjgd1+HWLKtBA8YeR8RLZPMCY57VWE49csp+z5UBV8oYbTpqSd2B3P5V0a52it3iiWAt0l4aZyhVMOwMa6bbSIqO7fw1i6XuW7XeGQTlBYZTprB/E1Z9fKKWuO78In2L9pSuLY29YS13d1ApUocgKkzDNmzSrEtJzAAydN6rV7E5iMwkgRPMjlJ5mI16AVf+JYdHVlsWLbOWzFLinxAyQFJ0EeZFR4Dsoosvbu2lFy4SQ0BygIgZW3ER961Q6juK3sSlip7HP7hH0/XOpTxRf4E+Tf/srXiODa1ca24KlSdxuNYOmmtAx+p/rVSfB398aAMygtH650rx+OPfKSoDRrryEGDpyIo7LFK+JYch1uzOwy+2WPeK8LHBOMn5X9vJdumvqSYbib5spcsgOgiBl35e+9GMkI7wWZSG6mNj7bUqv4QqzEDQwx30nQ+XI074PdBMH95Sp+X9KfBU8iXiW38gybRbXgzEYhu8XTwlfedJHn1HrTC8odYJ+JRqPMR86U2sfbZktOQ1xSfAN9PwIE60xeIGkACdTAAA/Ckx9LlqORLdOq+wZ5o3T+BRjMLGaScrLbJ1j4CVP4GjLWIB56afXSKr2O404v3A2VreyZDMggHNqd5PLpTnC420qKZJPuTA6iPKrrpcqkq8MLyxrfyEYHCEd3qYgjQEx5EDzBrbiCM2eNgCMxEAQNDB15A0lw+KuJduPbaBcIPiE6LMDU6DxMdOtaYprjljccnNpAJCwOUCti6TCvU7u7/wAEe7N/YI4F2p79YuKVuPuVRisAcucwOZ5U9tgOAxzZyxyg7gAFtvPL9aq3Z5Al+ACBlOnrpP1qw3bgLkciNvOJFY88VGVRLRk6FPF7ua9cskIbZCldJMjUgmeukVaeA2QlhN51M6+YA32gVQ8VayXnYCPEY6Etr+dXThGM/wCzITocv4tQ6r04Io7HvNmcXw3iDHWdNvcfc0A96Mp1jNEgaCdpPKdvlTjG3MybbQfpUHDLsZwU8BBzawNNiZkbmtHRzUsNN8E8samUqx/aG37T3RtDL3ndghvF8WUNBEHrV6tYrrrG8bfM6VQ07K//ABJHtWrh/vS9wFCLaqc3iznSddhOtWriFx7bMgGUjePEfn+Vb+5HwyEsbGdviSFLihSYAJEyInSDtPp51Ub/AAHEXcRbv2VIt3YMyAQRMgciCBIPOaufDbFoWVQjPIBfNsWgjXTWJIA96aNeDARqFGsbeQrys34hpfpX8mnHg23KThktLdlwwOo/vNYbYmdqf4uWRf2coGDAkGPEAR4Q0GJ6/aqN2jxF9cVedJylzp8Wm2o6mJ2oTC9oI+JSp62zHzXn869eGqcVIwuoto6KOJXQG/7IZK7qwjMeXp5yaX2nxjPce6ltUJJVCQWE8pHKkeD7REnR1u+TMUb8jQXFO1J1GYr/ACo2Y+5mBRbvZnJ1ua8f4obL5jbETqAYJHXTb1pRwztmLWJ7xYthxlYtBbIx1DRoB50DiRcvkgAgHTqT77n2rTAcHQXrVtvGzXFBUa6FhM9B8z6VOcaVyKRyKTqJ2pW/ubSCSEWZ9YJ+9C2caFvOTEDTXqBJianwqGWkkQDMa9dOoB0FUjt9w4XEWFzQ2ZgATuCNenr5V40UpOrN62CuP8LuYriGEtLAtqO8YyM2k/uncbbdfKug8Jtras3EtrCqco9dJJPUkkmuLMyIbb2cQLVxBAUIAqnrqAZ9zV84t24XCYAOfE9xiESfiLCcxI2AUgk+grYumnHSkiUpXbG9/EZVN2IA26yP19K5T/aEjjidsqSr3VtMp5hixXT0IFXXsx2vtY9RYkWru+VjKsAZOU/vGJ0MHyqLt1wdv2vh9+5l7u27B26aZkJ8pU6+nWjHDkxzetHOarY84umR1UGRbtMwHkluBr1lqofY6y93igGY5VVi8HdcuqnqCSulWrGcZt3b+KKOrBLEAqQeYJI66L9aX/2Y4fKMTim5nIs6aDVtemq/KsrbhCcn8f3Lt3SRY+L4W1ZwzwsIsAEE5pLx8Q13iucXOId5fyXMxUsAIknUwBJPpyNXXtVjM2FKzotwEjzkaems0h7EcLW7xBnbUWlDAH+JgAPl4j8ql0WycpFctqO3yOeH4fuDZsBCXuOXZswLIq8mjkQI9+tMuO8YS14juOQ3M8vfy60HacrirznKcz5EX+QRmJ9TJ9hS3EYO3cuhvhPeTM7BdT5CAOlVe8t/6EVuBdr8fbdIe2veKs6/uzGmuuu0eU8xVIzL/B9TTHjLE3XZpabhnlO5gdY/CoFuWIH4rrW/FCokJy3O0XD5Ut4zi+7ss8SV1+oNRJxsMTltPl82An2BMCoeIsboKGFX+U7+RO8elTXTtZpS/wCrv+pHX6EvINwDtE16463iFUocpCwD5EyZO20bGmOD4hZC5xcDwdFAkmPXl50ttYUDYCedTi0Om1XWGFJVxwK5N39SDiB7zEG9bDIdCInQgRPSob+Ce42a67NpGpjTpCQCPXejw1eVZuxSCxgEWIERsBpHy1+dFqa8CVtlpRjZakNuRUdu8Plz5VOuK8Mgy3Qf7Hz3ogsGt2yHU+Ien61qb9tKmY0BG51/UV5xC+TbYplF2DE7Zo0mOVU03MWzMHuFW0AyAZTAPUTWPLieSVpo0QnS3Rd1Ml5CsNyp5AzGuwkQdetQYntUuHti1ZtC6OZW4PAJnxAjTcwQSNKrCC4SWuOWJjbwjQAbDTQDfej8NjF2bX2+lM8MZxUZK6F7mh6rGf8A76u2WLZtgAyCVM7QdBoPfnTzs3xHxh3ElvhBafeDznQem9V9DbI0j23onhS5L9sySJiCeug9pNDJ0+jE1Dglj6yE8lOy9cSnIe7I+KYG5gVVsZjgWkkydDTtca1hh3mUyviyjbWJHtHrVL7S43LiLmUHIWBBAMaqPxrJ0P6m/wAFetT7dL5H+CtC4h3+IAQY2Mt6yNPc1ZEshbc7Dp1pFwJgbNgaf3gL/OIPyIpu9w5ADy09xzrD1c9eaTNHTQcMUUVzHKpd9Y1P3pZjOFo24Enzgn8YGtEYm9/ePHInpMz5kR+tajtCT4SWI03I16zz9p9a+gjJaVp+DzoYJqTcn+wmbgSDUk8z4tRAO+msfOthw1TJIUgHkBv08vTfyp5i+DZlHeMV00E6+y/iTXtjDBFgIwHxF5liD1M9OlVU8iVWLPBjcrd/axZhCs5fhO0DU+87e+n8tMcH2Zy3lu6oBDE89Np5nQda1FtJBtLqf3iPmft86ZYfED945gev68vrSaf/AFuVTpVFbDPhxdrhi4GBXxKBrAO4k6+k0n7QYoW3ECTHJpgk89oqs3f7RGF5xbVTbDFQJIJA0mdtdxp0qycMxNjE286rvo3UHoatLpO1HWo8+RtbfJy7tRibiYy6HA3EDllgZSD5jU+c004VwY4nBl7hKLniySZg65oHNSQAR1WugXOx9vE3Va7LqurAqIbQgLM7DcwBy1qw4XBomW2iKoSMoAELoRIHWCfmazZfxJwXaX+iscae5yvsRwAWr7vdt3HYaW8qOqidO9zkAA9BPU68rpxy8MWndAP4IzQ0iWGxJ0Eb0+4nAKqOv5UJftKkqkATLebH7wK87L102vqXx4k9zmOP7MrZaHvNcVR8LbyR/EBManaDUS9pbeFw9zDgEZ4uKdSNfCVg7fDPnJqwdt8UFa0Ssggg8xI8vOTVJxyh3zJdtD+R0gCOhgj61qhpzQWrcV+h7BWK7RI+GAzgk3NRsdAIMdPOnPYLiFtbl98wkIGInksifmQPeqtb4MrKWdkR5+EEwR18q1XBvhla5Mo/h0YayZggHXau/LxSaic8snsyz4HtAT31xwPCsD1JiPXc1V8fxFrgGaSJbKJiDOh841360Pexn92Enwk5j59Pp96gN6I6etPjxKLsSc/gnF1mEE7bSxjpMHY+das4nb6CoSRuP6Vv3reXzq5E6erSBp+vzrKY3LWk70I9noapRG7IgK2VKjz6wAakDgCdiTt/TeuoNmZfb1rQProCfTb57Vvctsx8NvTSZE+piCftUQKATnOnIkj6f1ocHc8Hl1mDQCBz01NauDMxEbyZMenL3qS5iWMAadY5/SY9aHfD5tTAPMxvp+vlQvwg1W7YYtwBl0ziDJ6bRAHXXmdq1bEMZA0nZYGnTYeVQ4ayFETIGw6fn9Kmz+lHQ5ckJdTCHG5EMJqT13nn8j96l/Z1I1AJ6n7eleZ62zTTrEkZcnVZJcbA17hw5GgbuDYcp9Kb568YU+lElkl5K5aJVtZpngcb411MD/8AIVM9qeU60P8AswnSJ8j0IrPmdQZv6f1zTovfHbmZQwB5j5qD+FVLiN9fEee8e+07VZDez4P/AAj7Aj8ao/E8XkIaJMachtzME8uVeR0jalUfqj1c0IzjuXY3e7NkgyF8P0BpvjsaIEDX06+tc1F97gTE4Z7jxGewxgGJnLpGYHz1qfi/bS/f/u7Nh7M7u+45GF5nzqD6LI5bb2U7sUtxrcwZvAHRVkks0jNJ0hTv+ta0s2jbI7pQJ3ZtX6SAdFFKsFxS6HOZ5YGCTvA35iBTC9x4xrkYsIJjbTaJidute1FJbGWUpP7DHCcSQyGBDGPi+I85ltI6da2v2lZ21lddJ5/rl50HYv23jr56VKwE6Ej3p7I6UgpWjQaVhtzIMgHQ+U1T+1/aJrQ7m2xzsJY81HSep+gpb2W7ZPbuqmIfPaY5Szbpm0zT/COYPKfemh1YwHxvsjfw7nKrXLYOjpqY8wNR67V03sJwTu7CLIMjO7dWIGk840HoKsFrsyLlx+9uEq3wKgy+EADxEGTJnppA616Rbw6QqrbROSiAPYVHNnk4NIZRTYxsQGgbAf70Hir2Vs07fh+jXmGxihJQlp5kQJpZxbFaDWSYr5tvezYl4POJ33Y8l5yDJ/IUThbltlkCZnn03k7kmkGP4rCEn91Z+Ve9jeJF7BJ3WfTf70ZJ+4pFUgTtZhxcTbQOYjT90idPt1qh3OEsSTuo3236V0biGGNyyFBgsQZ9Tr+IoVEQqVCqUTTmJbroNht869Xod8X7mfL7znl7DMTqCI9D7aGlmMCggRB51dO0BtWbauFYsSBEwB1JMadPlSzF4vD3fiOVo0DrI/612962xVCSdlZLAiBUQuwTRmMwuXYCDtBzaRofTzmg2k9DVCJs5HKtNK9gdPlW2Veh/XtROOx4i+F0k9JkAeXI1FdBLRaDTy89vUmm1zG4Oz8CPiXJiYNtPkJcx6gUtx3aC/cIUZbSfwWgEGvmPEfcmnbRBRGVns33Szir6WhvlnM//Qsn5kVA/E8LbMWLDO3O5dMDX+Rd/wDMTSFdJB5+cmTvPT514zDoP1+NclJ8CSyQjyFY3F3LgIzELPwrCr8hp+NDKkQSZPTlzrUvWZqbt37jPLqXxFUTZ/1v9TXgaowawmnSS4M0pOXLJs1eFq0zV5noiUSBq9zVEpmsZtNBmPLWB89zSSmo8loYJT4Js014zQNPEeQB0Pv+VD3CWJAiDoRofkJg+p686MwOEe4fCA0c9go6EmfPaoSyt8G6HSxjvLcHdC8qYgGYB6eQOo8z8qGFwAnMRrpIkcxoCdzHIUTY4ViDdVWhIaSIBEAzqQdS0HemXHbNsnK5JU/uCCx8vIVnknJ0tzbFqG72M4RfPclCSdSNxGq6A+dJBiLAlbqd43IRp6/09OtDPwu/babTMEY/CvXp7Ct73DwEzQwIYzO5J9PxpMeDty1WPLLqVIZYMqzAyFCnw5dI5QQORPM05vJbuDI8K3InY+/KqliMfBOUNJ0kjY+Wm9H4TiXhUMR02ExtrB1nWtFp7Mg4tbxYNxbhFxHJALKJiRJ5azseRoJLoykDeDy1Gs89RzHy61ZsLxSBp4l5ox19Qf60u7XXrNuz3oUd4SFUHRgTzMfEBFFQcnSGU1x5EguMo1MxzHnzpjgMe4E5pH65HaqvY48+YFgIB/dEEekz8qfgq+S5b2IjNB3mIIWdv96aeKUNw2mBdtbAusl214jkC3AOTAmNN5In5ClfZTh1q7irSYjN3bMBlUavrtrsvMneBA1NdQ4P/ZtbdWfFZxnOlpXgED98xqNdgDtv5P8ADdmsNhVJt2lBAAzRLfM61mn1iimkNosecOvZrpOwAgDoBtSbjB8Lg8wR85o3h1wgMVjpr5/el/GbRU+Lc/jQW4PIhwWMP7KrCQCs/wDVpUa3ZVKhxuIFq0iAcwPYLP4itLd8FlVRrBJ+deHp3ZvXFgPaG7Fu4f5fvpUfYu+y2rxPwxpHU6D8ai7UvFp+UkD6ihOzmNyIxYnKU16aEa1p0XiFT3ocWb8kF7hmQFSdflypphLiMWDP3RUSPCsQBruOVJLWDZchdGUZwSSpAIkE8uf4UwxWFRtbbRHXUfnXp9HDTF2RztN7CSx2rUuRdLhZMEKpEcswifYTS/j+Hw9w5rS2yDs9slT6MnI+oqwY3C2HX++sFX/7y1EHzI2n2pRw6zh7DXGebgcZUlQMo1mdTqdPlWtozp7iDifGC1vLktqF0UhddNBrsB+VLnwYyKxBLHp1O3n0oriKIzWbaA6opad5I1/H50Qy5m/lXT3/AKD7mmhFMWT3EjpEzM+Y3rbv3/iHzFHYppIXrJ89NPxNK3Op0G9BqmBHVbvxD0P+l60sfAfU/c1lZSx5En7SOsNZWVqPH8ngr2srKJx6temsrKBx4a8NZWVxx5xH/gL/AIl/1VJ/9QPQ/cV7WVhycntYfaCWPhu+rfejuAb2/f7CsrKE/Y/sPH3Flwe93/xPwqvXv+Yb3+1e1ld0vtZLqeYhFn4H/X7zULxjf/7afc1lZVXwFcii5saVYz/jn0P41lZUo8lpFhs/CKW9t/8Al7Hp/wChKysrR0/vROXJT1roHYD4bH/iPXlZWrqf0Tl7jsV/40/wj8aW8a2H+IfY1lZXyk/azT8HnD/gP+MfaoO03xL+uZrKyvSx8L7En7ik8d/4af4z9hUOB/4q/wCE/c1lZXlrybl7RH2v/c9TQXD/APlLv/gP/qWsrK24/wBOP3JPlnW+1H/y3D+/2FUfhW5r2sr28nBgx8MaP8NUTivxt61lZUSy5E2G/wCYH+H/ANNF4f4fdv8AUaysp4EpAGL+NaAbc1lZU5cjo//Z"/>
          <p:cNvSpPr>
            <a:spLocks noChangeAspect="1" noChangeArrowheads="1"/>
          </p:cNvSpPr>
          <p:nvPr/>
        </p:nvSpPr>
        <p:spPr bwMode="auto">
          <a:xfrm>
            <a:off x="0" y="-744538"/>
            <a:ext cx="2990850" cy="1533526"/>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8678" name="AutoShape 6" descr="data:image/jpeg;base64,/9j/4AAQSkZJRgABAQAAAQABAAD/2wCEAAkGBhQSERUUExQWFRUWGB4aGBcYGBwcHBwaGBgXHBwWIBwcHCceGhojIBsXHy8gIygpLCwsGR4xNTAqNSYrLCkBCQoKDgwOGg8PGiwkHyQpLCwqLCksLCwsLCosKSwsLCwsKSwsLCkpKSwsKSwpLCwsKSwpKSwpLCwpLCwsLCwsLP/AABEIAKEBOgMBIgACEQEDEQH/xAAcAAACAgMBAQAAAAAAAAAAAAAEBQMGAAIHAQj/xABIEAACAQIEAwYEAwUGAwUJAAABAhEAAwQSITEFQVEGEyJhcYEykaGxwdHwFEJSYuEHI3KCsvEzNJIkU3OiwhUWJTVEg9LT4v/EABoBAAMBAQEBAAAAAAAAAAAAAAECAwQABQb/xAAvEQACAgEDAwMCBQQDAAAAAAAAAQIRAxIhMQQTQSIyUWFxBRQzgZGhseHxI0JS/9oADAMBAAIRAxEAPwCkmy3NFP68xWj4Yc7Z9iPzFGLbBZpE7H9fKpDh1jmPc09hoUPhljVXHt/vXlgqCcmp8+X9Kb2sPsS3ll67nNPlEf5q0Th9kMvjBLEggCI0MDXnI5daNWgXTBbJkwNWO5jb+lGW7Jgz6T+vet8TgkWQHVsraEDlEgiRW2HEn2pRgG5ok8xrUFq/Fwee3vRV2zow6TS5zBQ9I+hqkWJJGl6Aab9krsX3X+K3/pZTSzG29ZrbBYvuX7wfwMPcjT6xQOGvaLjDO5sWj/ib8KTsbdgdW/X66etb2j3doudWf8f196HwuAZyDEsx0HPzPkBUZSKxjZ4vEbrEZRAn23+nyrQcRujXcDeP1FWzB9lEHxDM3ntPkPzre/2dQiMig+Q/Ks7zK6NHZ2uyrWsVbuiGGU/r9fnU+DxVzCXJBlDy5H+vn/sDOK9lzllNSOX5fkaAwF3ODaub8p/X69qrDIpcEpwa5LP2gxS3cCXTUEr6jxjQ+Yqn4NoY+v50Vh77Il2ydmj5hgQ3uBFD4JdferEBlxIbete3NCvofwr3iSaD1rLv7h8j9hTs4T3n1bzJovhQiY6P/oNDXsKZY9TRvC7JEg9G+q1Bcln7SxGhMYJn1Qf+emLJS/Fr/qT70QEQw6wSRBk67Hc86GwjXGJGwHNtf6/WvMTiVT4/EeS8hrXuExSkjKMh6RAb05TSjEjWQTqsmB8Omstr9KhxDlVJDHQbMP0aNtHX5fY/nQvGNLZ9PuVoeQ1tYHgsQ7yZCgeXX3oxLU7vcPoI/Cg+EL4D5uPuKYX8QEIG8nXXYe3z9qZsWKtHtqykiUY6xLGfxr3DqM1yANDA9hUqQSkGRqfp/WllzFwCFMFmYk9F2mmQGgrFcR1IWNPibkP60ov4/wDh1PNjQt/EzoNFH186GZ6rFE2yZ787kmtS/lURU1rNPYpLnqW1jCNG1FC5qyaD3Chg3ghlOn60oocSFA4J5VkPTSh+8pAlqtPLKf4l/I/nRmWgOHoWsow/daPrH2NP7eAPSpSkkMlYsu29AehH5UqxylL3qQfn/uatz8ILI3LTn18utJuNcNJNtgPiX+v40qyLgZwdA163/EJB299/sK04W5VzbP7p09Dr+vWrZjrV39j/AGc2tWYMsp450mNJ6aVX7mFud7YzplKjuj4cpMfDPUww18qlDLbaKyxelM1xFuGbz/L/AHpRiE09DV2xfAmLK2UwV6dD/UUmxPAH8fhPh3029atDLG6JTxtKxTiF0BoLEKSPUxT/AP8AZ5KqI3FRYrgFwCQjaQ2x2ka+lVc0TUWL+JprbWNImPl+Zq4djuGgh7h1M5B6Lv8AMn6VVuOWsrpPSPsPzq19lseBYMmAHMn5VizW47GzDtZZP/Z0kGNtqHfAHSVI8jRi9oUQLmYAKQddtT9dq2ftclx1bMJWYEb76x6Vip2XsVPgRGu/KqR2p4f3d1bqiJ3Hnz/XnV9xOK61Uu114G1y3/L8qpibU0dONxYi4nb8SMP3hB/P70LgLRze/wCNWC3whr1qzkEtpA9FJpnw7s6LYbOkvmga/Cecga8xXodxJUYe23uI+KWDlG51rW5h9F05fgKuuI7Msbe2sdR1Apdj+BMoOnwjXXzA96p3ExNDRQsQsM466j26UfwkEnX+E/YVBjXm5kUeIEx86b8BwDd+qETmkb+n1EUnFso/CHTWaUcVbLJPJl+groV3s03Q1U+2PAWW05g/GB81qXdi2P22UvBIWY3DuTpzgD96OvIU2ThV1rL3wGa0hAcnkSQBHOdRWuAwJkLI0AH0k/UmrTe7NlW/ZDeQNdyuTm8IgayeuhPrUJ5fUaIQSjTK7w8zJ5zB9gv50Px5fB8vv/SnvBODk5wviCEiRsdhP0qPtPwdgg03YfQNVFkWqicoPSyu4BCtjNEy32H20pkMMFED3MffrTXhXAT3NqRoc5PpqPxFet2eu5wNcgG+k+nX6UHlVhjj2EdgQ7RsAfnpPt/Wq7iLkL5ufoK6BxTgQt27rIrBVtc+uVp/Oud44Qyjoo+tXxTUuCGWOkGZqJw1jQsf150LbbUetN8Zby4dTzO/udPsau5URSFN67JqAmpbdvMa9sYUu2UNbGky7qo9JJifKmsUiUaivToY6GvFMH0/Ctc1dZwZw74/Y1A6GT60Rgfhdugp1a7MuVBjkKRtJjpWWjsU9nuLiXAZkwZEbR66eH51bMJxXDQJV+UjTeNa4ldxro0oSJE/OJ+wrYccvfxt8zWWfT6ndlFkpVR3luL4QL8DGI29fSl/EP2RrKlswysYAiYJIGs6aRXGRx2/ydvmeVEYrjDyRmWNwC7TB1GkbxSLpa8jd5fB0fjnawNbXJ3soQVdrgPqNACCRpQuC7drcLG4FZh3bAvr4lXKSJ05DlzrnK8YYBQRK5jOp6qeWvOoVxBBOU8jB9OdOunSO7x2zH9u1NsePaR4Rp6bRGgqscQ7VF3unOYuLB9RsI6amkPZ6b9ppJzyQuukACaTYjiThyhWGWVPrprtt0qkMWl2JLJaosicQY2xqQATl9fwO1RX+0Ld2wzNOTLv/NIHpFV5Ma5tTrIeJ6yoPy0NQX8bc6mP6R0qlIS2O+M389q0x6feTWcNtC5nUmFI1+RI+1D32zYNT0P5Ch8HispOu6ika2HjJosQu3issM6jbnt5evKixjcjFjbIygk6ADUDbmDM/WguzvE2gnUgPsPMf7GpOMYpiHMHxJz5ZTUHj3NEclrcb2saGBuz4TrlPlKmPlVS4zxLMHXlnzA+RnSvcNxtgFtmCmvrrPP3pRinlvWhGC1DTk0miy28eUw9lgToy7dIj8a9t8aLPz+KZ/yrp+NBX1/7GvkfxWq+2JdWIlv+o9K06UY9TOm43jsWYGadRPLrQuL4tOXfVSTPIyD7Vz67irkHVvmfzrLOPuB1JLESJE7iRIjzpkkgNl2wPCkyd7ALsZnmM0kAdNN6Jwwe1cV10IOh+/41Ng7hyjMuXpoecCNRUF9vGULSwghIIMaczvqfrRdcATfJYv8A3yb/AL4+5X9f7GlXajtg3cgC4WYsrSOURpXO+MX27+4B4dYjTQga0EbhnWs/YjZfvOi34a9Mk9T96i4lxxxdzEy4G+2hzCI9DQP7XlB9T9zSbHYks7GowxXPc1TyaYHT+x/a4WbEHuwZ1lR/Cuu486J4728QqJW2xk/ujTT361yF8SRsSNB9hULXSeZqn5ZXZn/MbcHb8N23ti0kG2sDWVncjzEUO/bxeT2x/l8v8VcZFw9TWd4etD8rH5O/Mv4Or9oe3ufDXUzK5uLlgaaHTl6n5Vzfi14G65AgAfaKHwpJdR1I+9a4t5Zz1P41fHiUOCU8jmeWonXp9TVh4+69zZRRsBJHMhTr/wCY1XLSy3qQKdcRcEiDoBt66fhTS5QseGLbFuNT7e9D3EIOk0aTpULUb3A0RWRBlhIg6Hnp+jQ86e31qXEPUH5/anFGCnLaHmftTFOLwAJT/qFJ2xYgKyfDzk/OIoRm12+lCk+Q2MLiTbVvaoOVPbAzEQBqmbKAIP8APoOYPtWltUmNf7sSFkEekkbHTnXHMUBTGk01suTZUwCcvNoJysV256RqBy5VPhrBy3MxOQxIQidzl1nrIkfjU64YZGQXAptyBnWCVaAD/MZIMjfWKKtgdCMJczSETkT4fxNFYyzlVpyAwrAKADro37okamohwlTkli2f4YtnXTbUUdc4YCjksxcIQsgidxlEkkmfz611AGfYvEqtmSdRdiOkgbnzg/MUF2ws5MXmGzoD7rofoBROA4b3Vu6FhldFdSOTAzlIkxAnWs7bXluvhzbIYgMpC6kSQRt7imrYVcifa0TvLj2iefo1QXdqJZSLN1CCHVwcvPYA6eUUOQcgaDlJyg9TuRUygywozYNx/Cf/AOqWKdvT7Uy4cCuHulwVVgSrEaHQD7A0rV1LQHGWTDMI5c+lBnIf9m8R3bF9wTt5gEz676U9xT5wGKgKA0id80enMUu7P21bwKytHi+A8vM6E60/W0rj4DA66AmfWOtTpsomkUniXC3guoleg5UFdsEBG5HT0IGxq8X+HgtBt5dxMhRA5mDsarnEbSlmt2/jC5yBMFdNQT8W42rls+B5O/IQuuAno33b+lV3GJ42PT8KtWCwDtgcoEs0MAPVidI3EHTypEeE3bjNCxBKkt4YbKDGu2hHzFVZJEF+14T6UOlskinZ4Nc7kM6lLbW2uK+kQo0585Ec6XfsjJlziCROWRO303+lFgZcOymPuX1HfMGyrpA9NTrq3OdKl7SXQHLIfGLLHbYiCD9KWdjG7pXEHQ+XVZB6bjf61vxBblx7rwkGyVAkjQxDHTQHSDzqbjc7CuCnOstrJPP7mo+YA6irJc4agxARVRjkn/iHxMTAUA6e07TWzcBVXOWUdVbSZJkHYQZg6axpNOdpEWKvGTykkj0k60I9liTt136kD5yRVrxOGTvFD2y2dhP8IiIDEzr6SYrZcCwVSUF3oQFJ2knWFgnb096VKhnuVReG3GaFXNykbbD7SK0GAuBgIgkgCTzOlW7D3bZOZiFVlDkkHVYBymNC06e460PfdpLuJ7pvjB8RJjxAHSSD+taYXShAeGXg2UHN5iCNgdem+k1tc4PfiWEECQp589CNNpPnBq23saueVWM+UtoDmZVjxDy+WtTnE2TlIP8AeJLfDlBMQqHRpPiOlE6iqcN4W2dXlWA1gH25850jehbvDLoGcoxBGeQJjUiD0M8vMdauOF4paCgooljqgXw5twV3hpLZv6ULjeKhASynNqDlZgrMY1MaBgAdonnMaNSFa2EWB4HeN1FNsgtLawBEDnt5/wBaNv8ACnljoQsZo5A+seevpT0dpUtYcZx4gFOhksuxGY+51Ow0PKlx4obq94LIe8ACuik5GMLtzAOinWZOlBxRy2Ev7C7LI/iy66EkeW4O3zoe5hDMSpPSd9tB1Oop5w+/da6qfDcJIIygmQJPi5nQknXX6R3FZrmZhquh0GpMggHTXUaHXQ8hQpBK3aMkmJCgnUSNNBpz1Iqd73jju7f/AEek7R504trazQDq0IkEMBzkESPMifUUFcytcgQTMGba6QYPKSTHTn60RaBsTiyGMIvSYPL3qS3g8wByLqJ+Juf+aiDbtR4wsywhRDNB0OhGmw13MxoDS27xPKxA2BIHtXI5lixeFKAXFmQMs7rBYdNdo00oxMM6PabUoxKsR8WVjpCxpyMGdjR9/DqLrqyoVZg2U5SGzBfENTCjbbmajxBzXEsA5bzFgiBSQNGIbSNI5HXXlRYti67Y7vKTqGGzkbMdyDrI39/lscGpfxliCuZCJG3LfxRAPyqx4/si91SGQF1QqFcrMtsy66HTkfWlWCUphmVrTG7YLgF1hgQNCFkwNxpM0VFs7UjG4QBbBXvGIOdZJBG8rJIkkTvy51vhsCQmYhCZOkgncgAnaYGnrSvF8duKMM+bKQDmUHxH4dSDt+8ImmfE8Sf2Nb4QqruoFxSMwhvCx5qpK5Z3IPORXODCpHqYMhbRAYoyk5dZ8RBB3kAjNvMabbVPieCEnwnKQCJDbDQhh1Kt186LxWIS1gDet3V1U28wVipcsZUAgFuevLXzqTC20xKBrJdC2UFm3OUgMMpOikDXbnTaHydYjxGCYP3oGYkAHOZJ1gkQJMayDrBrfA4izb721iFVDqE/gKghtJ3O2m4pnx7hT2bIbD3BahoJuaIFYsRETBBgbc/SvOI4DC91YTEXnck24AAHeB3SVA3VdQQVMwDzqXpvkZ3RBfw1m6lzu7pIexDoEbwkwQ4SZWNdI1POtHwyLdt2GsW0nMquygoRlJDLsdRJIMR9rBc7G3LV642FtohPjFwkwzDXussyAdfFymdaBw3CGx2FJxdn+8W80WwxXwrK6mYkEsByMTOtTfU4ebG0SsCsYVsNh7jMjW0tRorCWSfEV38JBneeU06wGCDHIS0wWtlEOWANc26gzHPWdNtB1w9+3fwthlzI7Mrs0Or2smqtmk5liPOZ6gWu1ZZJZT5+XPb70HmhSadnU7Zz3HMqXbouiWJHhJMkBTqANI1j/LrNQp2qS2AXQ+F1hVILFTOaCx0ggaHTWgO2nFVu4y4wAkQCwB8TAakkb9P8tV5u7g+EknYyR6kiPvVE9yVuzpXAeEpesJiLgAm5kZlOVyFY6A/ugDeN6l4hwIW74QZhaxDK6wPEMrAPMmDIAIMD3o7+yG493NIizZBCKY8ZusMzmd8olQQY1I5U/wD7QMSLX7LcKSDca0SJGXMpIO3VY5fFQm3FOVXsOnbUSscd4Y9jDXWs2VvIUhQXIZWI8eh+MQQQAQZB61yjiOMD3CyqEmSV/m5+Y1+9fQuK4XmsBWOrpHUyRI9CPwmvnXiKxeujch3B9Qxms/TZpZFUvA+SKXBd+B4O0XDLlSxct+PI0EGCVBBksydZGoNPOH9nsRbuqXuTYtoyyUAYrpDFp12zDpMULw/GLZ4Yr2fFkTOCQdSkZwRGkkH51ZMZxO6uGDZFuOQFyAFZLsABqdZJI08qlPLNJpP6FEoqhHZ/s3GJwzXLmVLlslUYKQt22AMpYDUbxIjUdKB4Bct4i61v9ndDsLoGgKAKxnac2wk+fOuwYfgiLbtlokCX5jlKxz6UhxmDw9t2tpbCEZoVYAljJMTGpM9apknLFitreq/cSD1T2KxxnhDW7auA14NcOS3IDBRJABET6GfiNVLDdpU0S2bh/alYKqZZQi5lQ5SDGx06a6VZuFdog968Af8Ahnu8sQQRpnk8iZE+VUrF4jLxQ3rBXN3mQLInO1vITl03MieppsObU1FqtlZ2ROrLBf4f3N5Fs7tZDWjcEp8TK1t9/BoDyPiAG1AY7hpS1na2R3ZIKoWyjxlM2vhK5io01II03ro68HZ0W496GKgMgUFABuoBEmTuSY0GnWq8RtNcxFnB5v7tFN174+K5lckWyBoIZgWI302irLLilJqLE9SVgF7hRV0ulJZ1zDKY8AE7H+YwJ1+1DYjgD95euLAthixJMrAKjyM89NN/KrdhOEsivduEs65u7Uajux8JE8yI9PPWpMZjhdw6BHBynLIBKsVBAU8onc+VNjywndeAytNHO8YEtWmYkbwANCPGASB56kHkI3rcYZUssWzKwDMFY5iTBK7aSZXn8qD7V91+33kS337Qipv4XVFBUKo8YAUCPWrRib1uycMLwzOV7uCoItu2Qhh4dAGAGpJ+VMkrApWVC7hSUc6plIPd3ASYAExrsdo9eukt4NbJCyqlPj19hodt9+tXbFDuUN4eM3kz5YghVtoIG4LD4h5k1TuJ4bvrltbNy2Lm/dg5tW8UggFSY1OwGs6UdLTDaArNhww5+HUgajOQR5kmYPlUDXSCqyQ6NPi+8g6+s1Y8Xwy5bzx3TrmBkwATszEjfUREAetDvgCQ1x0TM7EQjazAjl4YGu9DS1ydyhPhEKkich10UAgEgRu06dIO+9G3bfeeJACEGV80Dx+Zyrp9KPxHZ0Mi3hlRgoZiig5WcTlJOhYc4mPLkhsX8lzK8nNKsI5g6EyRpHLlRarkS14IsQZcBrayACSpbQidNyDrSjMvMNPPX+lNWxGW4xXYzt7xGsUwThdsgE25JEk5m5896Q5UPuC8Mu4nEpckoy3doBAywSjrm2PkNJouy9y9x5GtoGWxlTwCAFFk66nkWP0q68CFy0oNwSZmDHMa7E0RxRLRuC/ZVVxDp3ZbQELMyfP+lDH1WKSe/G/+iU4STW3Ik/bZxM3QWeQCVBjIpMKY0ES2s1vxrgPfnEths6uwUg5jGZQI0OgmIMbxzppw3h4yAl8sqTO2wP1NSW7uWWXfbWskPxBqScls+SksSapFZ4v2NBW2ypbvXUAQm6coIgS2ggmRMRzNWnCcJwowvc3bKlCoBUAkGNdOhnURXtvFrbZlIOaZmJMebbD0863xGNb4QBHVmP2gz6Vgh12WWS1/H0NEsUdNMq3ZzglvurttGdxbu5VziYMBzpA0BIjXnE1LxjsuxQ3QzZlXxBdMw6Rr6edadmA9j9oVT8GIOpkSjqjr67ke1O8bjXyghgoIJaIJkDzmrT6jI8lx4b2AoLTTJMEA9u2GEwiyG1mRmnaJ1+la8Y4VYuPaa5BuW3DIYE6EHSdeU+1BLiT3q+EMpRSrRqPE4J9IjaiOKyryugLqW/w5gPx+RrzrnKbd7u2XpIY4rjC2rL3WDKLSyxjpM7STSPgHatMaxNowJK6rEkZW2JJOkD3NH2kGS4rAuCWRlOoIaRBnlHKh+GcEcCbyohR5t5I+AKNIgRy26itGGGPS2/AJX4N+OXALgdgT3ZLZQBtkYGPMg9a8WwzeM5gpACTI1EyxgidCNxpHnWnF8Usy7BVOkkwNQQJJ0qxDGyPCM3wjTXUxB5CBod9tqaGR443XLoFWzhvajh728U4LeP8AfAGxkgakRqoVpH8VA2sDcdWYaqgBcggQGaBoTvPSuidruHDEZc6qLyOVLgjxWYkTzmdgRAk7jcDCdmVIykmCADA3gzvGvpXqY56oWjM4pS3HH9jYeMQQPCotqBJ0lnYjzpz/AGjYQn9lJJIGNtlt/hIJynqJI3oPs9w39lLlWfKy6qD+8Nmjbyo7tHbN4WyuZstxXMkgaHn6b+1apRcoMimlINx2JK3JXUTPXkw/KuJ8Z4I1y6922AO8uMShJGrMTpPqdK7U2AZWRSfC4AD8hE8+UwKpXE+CScqraYq2veAnn8WnOvP6bDPG3qRolOMlyV3H8RW3gLGHDMtwgI4KkCGPjGYjL8q6B2f4/bkAZbhRkRIcHxuxCn2JBj0qpcbtGEOTQb816eLXf8qm7BcIsDiCOyhFTxKxTKMw0EMdCZIIjpVe2m19zpOkdnv2VtqWk+KBvpEqJ8qr3G7iNcNxGDQu4MwYP11mnGJxYuW2GjBTz6xt9qpfE8dluYi21tzJkOCsQba9SDMzR62MpQpfJLp2tVlB7MXs37VdUGTcj1In86ptq4WxBdmytnL5toYHMNek1aOHcEvm2RZZrXimJGpGk/GZMfalfAeyz38TbtqAwDrn1UjKrDOTrsADNCEVBuRoe6So7PwtjaS3mXwrbClyZJchSZzGSdN6nwli13xvQs3FiCADAbTToZMnnIpjibFrEYe0LiKyZmgESPCxAbpymhMVZVpQr5xy1nT6H5V5036Ro7sVdseIpYtpnAGa6lsgclbQwB5fLzoSxxa1ct5EUC1YJUADTw9BGwiKSf2qJmt2UHxO4VZ6sCPqSKL4dwC7etulg5EBKu/IBFCQo3LkhvuTQxR/4l9WO61bjFOHMl0Yu1atBsozZlGdgYJkr8LFY38pqbtDibaW7jBLcsCfGB4m5T1ojgOIa7KhCmRIQXANXCQqjmYA322qn9r8UTjrWEQHxQAAIg3NMxHlDGK0PHL54Jpqw/hnZz9twtq5cRQgXwoNNIgajkdG+VUftt2Y/Y71s2O8h5Ez+90BGokE6eR611m5i1w9lbagROVBGgVdF/0ikHCMWmLu3O8Aco0w3KJEjy03/OlWd4/r5KPGpoSjgd1+HWLKtBA8YeR8RLZPMCY57VWE49csp+z5UBV8oYbTpqSd2B3P5V0a52it3iiWAt0l4aZyhVMOwMa6bbSIqO7fw1i6XuW7XeGQTlBYZTprB/E1Z9fKKWuO78In2L9pSuLY29YS13d1ApUocgKkzDNmzSrEtJzAAydN6rV7E5iMwkgRPMjlJ5mI16AVf+JYdHVlsWLbOWzFLinxAyQFJ0EeZFR4Dsoosvbu2lFy4SQ0BygIgZW3ER961Q6juK3sSlip7HP7hH0/XOpTxRf4E+Tf/srXiODa1ca24KlSdxuNYOmmtAx+p/rVSfB398aAMygtH650rx+OPfKSoDRrryEGDpyIo7LFK+JYch1uzOwy+2WPeK8LHBOMn5X9vJdumvqSYbib5spcsgOgiBl35e+9GMkI7wWZSG6mNj7bUqv4QqzEDQwx30nQ+XI074PdBMH95Sp+X9KfBU8iXiW38gybRbXgzEYhu8XTwlfedJHn1HrTC8odYJ+JRqPMR86U2sfbZktOQ1xSfAN9PwIE60xeIGkACdTAAA/Ckx9LlqORLdOq+wZ5o3T+BRjMLGaScrLbJ1j4CVP4GjLWIB56afXSKr2O404v3A2VreyZDMggHNqd5PLpTnC420qKZJPuTA6iPKrrpcqkq8MLyxrfyEYHCEd3qYgjQEx5EDzBrbiCM2eNgCMxEAQNDB15A0lw+KuJduPbaBcIPiE6LMDU6DxMdOtaYprjljccnNpAJCwOUCti6TCvU7u7/wAEe7N/YI4F2p79YuKVuPuVRisAcucwOZ5U9tgOAxzZyxyg7gAFtvPL9aq3Z5Al+ACBlOnrpP1qw3bgLkciNvOJFY88VGVRLRk6FPF7ua9cskIbZCldJMjUgmeukVaeA2QlhN51M6+YA32gVQ8VayXnYCPEY6Etr+dXThGM/wCzITocv4tQ6r04Io7HvNmcXw3iDHWdNvcfc0A96Mp1jNEgaCdpPKdvlTjG3MybbQfpUHDLsZwU8BBzawNNiZkbmtHRzUsNN8E8samUqx/aG37T3RtDL3ndghvF8WUNBEHrV6tYrrrG8bfM6VQ07K//ABJHtWrh/vS9wFCLaqc3iznSddhOtWriFx7bMgGUjePEfn+Vb+5HwyEsbGdviSFLihSYAJEyInSDtPp51Ub/AAHEXcRbv2VIt3YMyAQRMgciCBIPOaufDbFoWVQjPIBfNsWgjXTWJIA96aNeDARqFGsbeQrys34hpfpX8mnHg23KThktLdlwwOo/vNYbYmdqf4uWRf2coGDAkGPEAR4Q0GJ6/aqN2jxF9cVedJylzp8Wm2o6mJ2oTC9oI+JSp62zHzXn869eGqcVIwuoto6KOJXQG/7IZK7qwjMeXp5yaX2nxjPce6ltUJJVCQWE8pHKkeD7REnR1u+TMUb8jQXFO1J1GYr/ACo2Y+5mBRbvZnJ1ua8f4obL5jbETqAYJHXTb1pRwztmLWJ7xYthxlYtBbIx1DRoB50DiRcvkgAgHTqT77n2rTAcHQXrVtvGzXFBUa6FhM9B8z6VOcaVyKRyKTqJ2pW/ubSCSEWZ9YJ+9C2caFvOTEDTXqBJianwqGWkkQDMa9dOoB0FUjt9w4XEWFzQ2ZgATuCNenr5V40UpOrN62CuP8LuYriGEtLAtqO8YyM2k/uncbbdfKug8Jtras3EtrCqco9dJJPUkkmuLMyIbb2cQLVxBAUIAqnrqAZ9zV84t24XCYAOfE9xiESfiLCcxI2AUgk+grYumnHSkiUpXbG9/EZVN2IA26yP19K5T/aEjjidsqSr3VtMp5hixXT0IFXXsx2vtY9RYkWru+VjKsAZOU/vGJ0MHyqLt1wdv2vh9+5l7u27B26aZkJ8pU6+nWjHDkxzetHOarY84umR1UGRbtMwHkluBr1lqofY6y93igGY5VVi8HdcuqnqCSulWrGcZt3b+KKOrBLEAqQeYJI66L9aX/2Y4fKMTim5nIs6aDVtemq/KsrbhCcn8f3Lt3SRY+L4W1ZwzwsIsAEE5pLx8Q13iucXOId5fyXMxUsAIknUwBJPpyNXXtVjM2FKzotwEjzkaems0h7EcLW7xBnbUWlDAH+JgAPl4j8ql0WycpFctqO3yOeH4fuDZsBCXuOXZswLIq8mjkQI9+tMuO8YS14juOQ3M8vfy60HacrirznKcz5EX+QRmJ9TJ9hS3EYO3cuhvhPeTM7BdT5CAOlVe8t/6EVuBdr8fbdIe2veKs6/uzGmuuu0eU8xVIzL/B9TTHjLE3XZpabhnlO5gdY/CoFuWIH4rrW/FCokJy3O0XD5Ut4zi+7ss8SV1+oNRJxsMTltPl82An2BMCoeIsboKGFX+U7+RO8elTXTtZpS/wCrv+pHX6EvINwDtE16463iFUocpCwD5EyZO20bGmOD4hZC5xcDwdFAkmPXl50ttYUDYCedTi0Om1XWGFJVxwK5N39SDiB7zEG9bDIdCInQgRPSob+Ce42a67NpGpjTpCQCPXejw1eVZuxSCxgEWIERsBpHy1+dFqa8CVtlpRjZakNuRUdu8Plz5VOuK8Mgy3Qf7Hz3ogsGt2yHU+Ien61qb9tKmY0BG51/UV5xC+TbYplF2DE7Zo0mOVU03MWzMHuFW0AyAZTAPUTWPLieSVpo0QnS3Rd1Ml5CsNyp5AzGuwkQdetQYntUuHti1ZtC6OZW4PAJnxAjTcwQSNKrCC4SWuOWJjbwjQAbDTQDfej8NjF2bX2+lM8MZxUZK6F7mh6rGf8A76u2WLZtgAyCVM7QdBoPfnTzs3xHxh3ElvhBafeDznQem9V9DbI0j23onhS5L9sySJiCeug9pNDJ0+jE1Dglj6yE8lOy9cSnIe7I+KYG5gVVsZjgWkkydDTtca1hh3mUyviyjbWJHtHrVL7S43LiLmUHIWBBAMaqPxrJ0P6m/wAFetT7dL5H+CtC4h3+IAQY2Mt6yNPc1ZEshbc7Dp1pFwJgbNgaf3gL/OIPyIpu9w5ADy09xzrD1c9eaTNHTQcMUUVzHKpd9Y1P3pZjOFo24Enzgn8YGtEYm9/ePHInpMz5kR+tajtCT4SWI03I16zz9p9a+gjJaVp+DzoYJqTcn+wmbgSDUk8z4tRAO+msfOthw1TJIUgHkBv08vTfyp5i+DZlHeMV00E6+y/iTXtjDBFgIwHxF5liD1M9OlVU8iVWLPBjcrd/axZhCs5fhO0DU+87e+n8tMcH2Zy3lu6oBDE89Np5nQda1FtJBtLqf3iPmft86ZYfED945gev68vrSaf/AFuVTpVFbDPhxdrhi4GBXxKBrAO4k6+k0n7QYoW3ECTHJpgk89oqs3f7RGF5xbVTbDFQJIJA0mdtdxp0qycMxNjE286rvo3UHoatLpO1HWo8+RtbfJy7tRibiYy6HA3EDllgZSD5jU+c004VwY4nBl7hKLniySZg65oHNSQAR1WugXOx9vE3Va7LqurAqIbQgLM7DcwBy1qw4XBomW2iKoSMoAELoRIHWCfmazZfxJwXaX+iscae5yvsRwAWr7vdt3HYaW8qOqidO9zkAA9BPU68rpxy8MWndAP4IzQ0iWGxJ0Eb0+4nAKqOv5UJftKkqkATLebH7wK87L102vqXx4k9zmOP7MrZaHvNcVR8LbyR/EBManaDUS9pbeFw9zDgEZ4uKdSNfCVg7fDPnJqwdt8UFa0Ssggg8xI8vOTVJxyh3zJdtD+R0gCOhgj61qhpzQWrcV+h7BWK7RI+GAzgk3NRsdAIMdPOnPYLiFtbl98wkIGInksifmQPeqtb4MrKWdkR5+EEwR18q1XBvhla5Mo/h0YayZggHXau/LxSaic8snsyz4HtAT31xwPCsD1JiPXc1V8fxFrgGaSJbKJiDOh841360Pexn92Enwk5j59Pp96gN6I6etPjxKLsSc/gnF1mEE7bSxjpMHY+das4nb6CoSRuP6Vv3reXzq5E6erSBp+vzrKY3LWk70I9noapRG7IgK2VKjz6wAakDgCdiTt/TeuoNmZfb1rQProCfTb57Vvctsx8NvTSZE+piCftUQKATnOnIkj6f1ocHc8Hl1mDQCBz01NauDMxEbyZMenL3qS5iWMAadY5/SY9aHfD5tTAPMxvp+vlQvwg1W7YYtwBl0ziDJ6bRAHXXmdq1bEMZA0nZYGnTYeVQ4ayFETIGw6fn9Kmz+lHQ5ckJdTCHG5EMJqT13nn8j96l/Z1I1AJ6n7eleZ62zTTrEkZcnVZJcbA17hw5GgbuDYcp9Kb568YU+lElkl5K5aJVtZpngcb411MD/8AIVM9qeU60P8AswnSJ8j0IrPmdQZv6f1zTovfHbmZQwB5j5qD+FVLiN9fEee8e+07VZDez4P/AAj7Aj8ao/E8XkIaJMachtzME8uVeR0jalUfqj1c0IzjuXY3e7NkgyF8P0BpvjsaIEDX06+tc1F97gTE4Z7jxGewxgGJnLpGYHz1qfi/bS/f/u7Nh7M7u+45GF5nzqD6LI5bb2U7sUtxrcwZvAHRVkks0jNJ0hTv+ta0s2jbI7pQJ3ZtX6SAdFFKsFxS6HOZ5YGCTvA35iBTC9x4xrkYsIJjbTaJidute1FJbGWUpP7DHCcSQyGBDGPi+I85ltI6da2v2lZ21lddJ5/rl50HYv23jr56VKwE6Ej3p7I6UgpWjQaVhtzIMgHQ+U1T+1/aJrQ7m2xzsJY81HSep+gpb2W7ZPbuqmIfPaY5Szbpm0zT/COYPKfemh1YwHxvsjfw7nKrXLYOjpqY8wNR67V03sJwTu7CLIMjO7dWIGk840HoKsFrsyLlx+9uEq3wKgy+EADxEGTJnppA616Rbw6QqrbROSiAPYVHNnk4NIZRTYxsQGgbAf70Hir2Vs07fh+jXmGxihJQlp5kQJpZxbFaDWSYr5tvezYl4POJ33Y8l5yDJ/IUThbltlkCZnn03k7kmkGP4rCEn91Z+Ve9jeJF7BJ3WfTf70ZJ+4pFUgTtZhxcTbQOYjT90idPt1qh3OEsSTuo3236V0biGGNyyFBgsQZ9Tr+IoVEQqVCqUTTmJbroNht869Xod8X7mfL7znl7DMTqCI9D7aGlmMCggRB51dO0BtWbauFYsSBEwB1JMadPlSzF4vD3fiOVo0DrI/612962xVCSdlZLAiBUQuwTRmMwuXYCDtBzaRofTzmg2k9DVCJs5HKtNK9gdPlW2Veh/XtROOx4i+F0k9JkAeXI1FdBLRaDTy89vUmm1zG4Oz8CPiXJiYNtPkJcx6gUtx3aC/cIUZbSfwWgEGvmPEfcmnbRBRGVns33Szir6WhvlnM//Qsn5kVA/E8LbMWLDO3O5dMDX+Rd/wDMTSFdJB5+cmTvPT514zDoP1+NclJ8CSyQjyFY3F3LgIzELPwrCr8hp+NDKkQSZPTlzrUvWZqbt37jPLqXxFUTZ/1v9TXgaowawmnSS4M0pOXLJs1eFq0zV5noiUSBq9zVEpmsZtNBmPLWB89zSSmo8loYJT4Js014zQNPEeQB0Pv+VD3CWJAiDoRofkJg+p686MwOEe4fCA0c9go6EmfPaoSyt8G6HSxjvLcHdC8qYgGYB6eQOo8z8qGFwAnMRrpIkcxoCdzHIUTY4ViDdVWhIaSIBEAzqQdS0HemXHbNsnK5JU/uCCx8vIVnknJ0tzbFqG72M4RfPclCSdSNxGq6A+dJBiLAlbqd43IRp6/09OtDPwu/babTMEY/CvXp7Ct73DwEzQwIYzO5J9PxpMeDty1WPLLqVIZYMqzAyFCnw5dI5QQORPM05vJbuDI8K3InY+/KqliMfBOUNJ0kjY+Wm9H4TiXhUMR02ExtrB1nWtFp7Mg4tbxYNxbhFxHJALKJiRJ5azseRoJLoykDeDy1Gs89RzHy61ZsLxSBp4l5ox19Qf60u7XXrNuz3oUd4SFUHRgTzMfEBFFQcnSGU1x5EguMo1MxzHnzpjgMe4E5pH65HaqvY48+YFgIB/dEEekz8qfgq+S5b2IjNB3mIIWdv96aeKUNw2mBdtbAusl214jkC3AOTAmNN5In5ClfZTh1q7irSYjN3bMBlUavrtrsvMneBA1NdQ4P/ZtbdWfFZxnOlpXgED98xqNdgDtv5P8ADdmsNhVJt2lBAAzRLfM61mn1iimkNosecOvZrpOwAgDoBtSbjB8Lg8wR85o3h1wgMVjpr5/el/GbRU+Lc/jQW4PIhwWMP7KrCQCs/wDVpUa3ZVKhxuIFq0iAcwPYLP4itLd8FlVRrBJ+deHp3ZvXFgPaG7Fu4f5fvpUfYu+y2rxPwxpHU6D8ai7UvFp+UkD6ihOzmNyIxYnKU16aEa1p0XiFT3ocWb8kF7hmQFSdflypphLiMWDP3RUSPCsQBruOVJLWDZchdGUZwSSpAIkE8uf4UwxWFRtbbRHXUfnXp9HDTF2RztN7CSx2rUuRdLhZMEKpEcswifYTS/j+Hw9w5rS2yDs9slT6MnI+oqwY3C2HX++sFX/7y1EHzI2n2pRw6zh7DXGebgcZUlQMo1mdTqdPlWtozp7iDifGC1vLktqF0UhddNBrsB+VLnwYyKxBLHp1O3n0oriKIzWbaA6opad5I1/H50Qy5m/lXT3/AKD7mmhFMWT3EjpEzM+Y3rbv3/iHzFHYppIXrJ89NPxNK3Op0G9BqmBHVbvxD0P+l60sfAfU/c1lZSx5En7SOsNZWVqPH8ngr2srKJx6temsrKBx4a8NZWVxx5xH/gL/AIl/1VJ/9QPQ/cV7WVhycntYfaCWPhu+rfejuAb2/f7CsrKE/Y/sPH3Flwe93/xPwqvXv+Yb3+1e1ld0vtZLqeYhFn4H/X7zULxjf/7afc1lZVXwFcii5saVYz/jn0P41lZUo8lpFhs/CKW9t/8Al7Hp/wChKysrR0/vROXJT1roHYD4bH/iPXlZWrqf0Tl7jsV/40/wj8aW8a2H+IfY1lZXyk/azT8HnD/gP+MfaoO03xL+uZrKyvSx8L7En7ik8d/4af4z9hUOB/4q/wCE/c1lZXlrybl7RH2v/c9TQXD/APlLv/gP/qWsrK24/wBOP3JPlnW+1H/y3D+/2FUfhW5r2sr28nBgx8MaP8NUTivxt61lZUSy5E2G/wCYH+H/ANNF4f4fdv8AUaysp4EpAGL+NaAbc1lZU5cjo//Z"/>
          <p:cNvSpPr>
            <a:spLocks noChangeAspect="1" noChangeArrowheads="1"/>
          </p:cNvSpPr>
          <p:nvPr/>
        </p:nvSpPr>
        <p:spPr bwMode="auto">
          <a:xfrm>
            <a:off x="0" y="-744538"/>
            <a:ext cx="2990850" cy="1533526"/>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8684" name="AutoShape 12" descr="data:image/jpeg;base64,/9j/4AAQSkZJRgABAQAAAQABAAD/2wCEAAkGBhQSEBUUEhQVFBUWFRcWFBQXFxcWFBgVFhUYFhUWFRQXHCYeFxkjGRcUHy8gIycpLCwsFx4xNTAqNSYrLCkBCQoKDgwOGg8PGiwkHSQpLCkpLCwsKSkpLCksKSwpLCksKSwsLCwsKSkpLCwsLCksLCwsLCksKSksLCwsLCkpLP/AABEIAPMAzwMBIgACEQEDEQH/xAAcAAAABwEBAAAAAAAAAAAAAAAAAgMEBQYHAQj/xABLEAACAQIEAgYGBwUFBgUFAAABAhEAAwQSITEFQQYTIlFhcQcUIzKBskJSkZKhsdEkM3JzwWKCorPwFUNjdIPxFiU0U8I1ZNLh4v/EABoBAAIDAQEAAAAAAAAAAAAAAAABAgMEBQb/xAArEQACAgEEAQQCAQQDAAAAAAAAAQIRAwQSITFBIjJRcRNhBYGhwfBCUrH/2gAMAwEAAhEDEQA/AKvZw6lVJVSSqkkgEkwJJPOlPVE+qv3R+lGw/uL/AAr8opSK9VFKlwcpvkR9VT6q/dX9KHqqfUX7o/SlqFPahWIjCp9Vfuj9KHqyfVX7o/SlooUbV8DsR9XX6i/dH6V31ZfqL90fpStCKNqC2JerJ9Rfuj9KHqqfUX7o/SlqFG1BbERhk+ov3R+lD1ZPqL91f0pahFG1fAWxL1ZPqr90fpQ9WT6i/dH6UrFdy0UgtiPqyfUX7o/Sh6sn1F+6P0pfLXMtG1fAWxH1ZPqL91f0oerJ9Rfuj9KXihFFL4C2Ieqr9Vfuj9KHqyfUX7q/pTjLQy0UvgLYh6sn1F+6P0oeqr9Rfur+lL5a7FFL4C2N/VV+ov3V/Sh6qv1F+6v6U4oZaNq+B2xD1VPqL91f0pDHWQLbFQAREEAA+8NiKfgU14n+6b4fMKhNLa+PBKLdoPhV7CfwL8opQiuYb3E/gX5RSmWnF8IrfYQrQy0eKEVKwCZKGSjxQigAsUCKPFCKLAJFCKPFCKACxQijRQimAVwQrNlDAZQZAlZuJ21kzI20kwzcpI7FPsPhQ1t+ySVQvO0e0tICZ3HvjTm3nTOqMfvl/vgsn7YhIruWjUIq4rCxQy0aKEUwOZaAFGihloAJFGrsV2KBha5R8tDLSALFNeJj2LfD5hTyKa8U/cv8PmFRn7X9Eo9oPhR2E/hX5RSsVzC/u0/gX5RSkVGPRB9hCKAFKRXMtSAIRQpQChFOwCZaBWjgUIpAEihlpShFABAtAijxXQNaAE8crEFFuBFi2GBUEtF1AQj7oZdzIiYruWm3GbR6jMCEh4zFgMxAVgApAClXAJkztAgElTBYsXVzCN4MQRI3Ig7HlXM02fHLNNR74/rSN2fDOOKLYrloFaNFCupZhCxQy0eKGWiwCxQijZaEUWAXLQijxQApWAWKEUbLXctAwkU14qPYv8PmFPYprxX9y/w+cVGftY49oNhB7NP4F+UUrFFwq+zT+BflFKgUR6RF9hIrsUeKEUxBKEUeKEUAFy0MtHrlABctCKPQimMKBTLi94LbyyczyAAQDAGaSSdBGviBykGkON8bFkFV1cjzC+J8e4VUmus7EuSSdWJMnvgnvnWuRrdXw8eN8+X/AIOlpNP/AM5r6JLDoTlIVYzL2SUiC2wUntbjQjkT3094cFtXIhQ4zI0mIKEAzB1kx36yYga16ZzHvkfCI/151y3dKwRuu45FTuI7v1riRjKD3RfJ1ZTjNU1waGpB2/14V3LTDo5xq3cHVXWylv3V0/WjW3c592vgPGpW9YKsVbQjcb+RBG48edd/R6+Of0S4mvHz+1/vBxdTpHi9UeYiUUIo8VyK6ZiCxXYrsV2KACRXYrsV0CgAsUAKNFdikAWKacWHsX+HzrT3LTTiw9g/9351qM/ayUe0Hwg9mn8C/KKWiiYQezT+BflFKxRHoi+wsUIo8UIqQgkUIo8UIoALFCKOBQC0DCRUdxjiBtjKg7cAz3A7fEjXy17qtHR3hy3sQqv7g7T/AMIIAHxZkHxqqYqLzvcIjPedgByWeyO6ANK438jrfxP8Ue32zo6LTLJ6mQuE4K1ztHWTvrM8zp/Xuq34P0XXfV+tZY9mbkHQ+7mjfu0p9w3KlhCBqLROv1spJ38Z+yrxxLpcnqlzKQD1DZe0JnqzGg515LJrbdW1z4VnZeKUapWZC3QsqhPMKSRpyWT+VVzDcNzEDvEfaIrU8Vx5eqYlgZQrHMnKdOVUPA4lJTtCQEkbbAeU691Twaick9xOeJWiD4JgzdZrXO5bcr39YltriR4yuXyY1dOjPFHvYBnuTcGHZUdjq1u1cBKXgdyqspV02KsrCGEmu9GXC4vDtMReQHyLgN+BIpfofxM27OOtj3XwV4/FChU/YSPjW5ye612qr+5RtVUy24jDlWIOsEieRgwY/wBfhBKIFQNnpOYwgYyroEuTJKvaJsBhPfbTDk/yx4zYshnUk7Rm3AyjQHmszHhFem0epeWC3d8p/wBDh6jCoSddBIrsUfLXMtbzKFrsUbLQAoAJFdijRXYoAIBTTi/7h/7vzrT7LTPi49g/9351qE/ayUe0K4QezT+BPlFKEUXCL7NP4F+UUrloXSIPsLFDLR8tCKkAiSc0QdZ1kEbLuu4M5tdjtyNHijG6miiC/aZoglV7AXNBlZJYiQJExPI0VTid3z5ZbNVXHhBMtdy0aK7FXFYthcSUVsoJJNqAASdL9tiABqSY2EzTLgnQjFXrRKKVUNAk9WSDHaXOvuj/ALSZAt3QzA2TmvXQGa2wFsRJDFWlgPIxJ0HfVrxXELgXNFqwuvavHMY21EqBy+kdq8zr8McmeTf6OzpcrhiSRVMF6NT1PbvHPDHSSqggkKuktqRMxI0Ebl5a9G1g2lDG5mVYa4Mpzge8MswJ7UGPtjWTucRHaDYm8+UgMtm0ZBaTHYt5gdGPvU2xL24YG3jbkOLerOczSwIQNeh4IaY2rGtNjXUS958j8kZhvRZhntBSjhlEC8CM5KmDmEwRK93M68yx4X6MsOyZctwAPNtyRmUgArMEBhGUN2TqI5Eh7jcPbHWH1a9FsDM2YRmYIwtjtHt9sabTOu0sb2CRGK+rX0KW+teHACKc8ZzmhScmg1mR8LNi+A/JL/sV/hHo1Q4h1Bb2dwqrkDR1yyGy+M6ZgYyx7wms4TojdFzE2bLB3to6PyBVHUuNY+kgGwB5xNXB76obZsjGWXuBntiW90CWbKL2ikAmYggGoDCdIHw7vcs3Z63MS1xMxJYw7S4mZ8Tz8ansi/At8vkp1zCPKrG2YqREdqNj36CPhFaP6wzswZCoQIik7sAokxmOk7HSR9FdqqNgqFh4KypkGDlEyo0PabTXlBMGpLDcQFnENb6wXbZMKVkkHKMoDOFZgACuq/RkDXXTp88MOVRbKs2KeWDaRPRQijlaEV6Ls4r4CRQijxQIoALFDLRooRQBwCmfGR7B/wC7860+imfGB7B/JfnWoz9rJR7Qpgx7JP4E+UUuBSWCHs0/gT5RS+Woroi+wuWuGAJ2HM0oE101/OmuM4DfxWIbC22RAgJuEvGYqwUoDzhiB46+FZdVq4aeFyf0aNPglmlS6I+9xjLiQrBQhTRiVDDNBB3kgx7u4Gsb1LiqRxXg72JYMDluRpqrEEqdt1OvwNWnB3imVXdXDC2VYSSOtti4gfTftBT/AGo+tpzdF/IpvbN9vj7OhqtHxuh4X9h/FCKOBXa7tnHos/RfBM1mc3UrmZc6wbrtEnJocojLsCTlI7IAq1YTgtoai3JP0nliQXzkEkmRmgwSdh3VUOiGNS2brXBKquYbxOsyQDAhR5wNyBFt4rxa7asNcyqNNEnUmfrCZG+wnSRprXn9RHbkZ1cTcoolFsGBqBBmAAInfee8/bQOF8SOfMb6k6Ea6mmfC7vXWg5ZjIB0OoJUNEgCSAwG3LXuEFgOI3HuXS5Zh2yiZQpUKWCge6xJyycza5ogCKpsnRZWwoIPa8Tq3Lme14fhTe7glZSc4IiGOZojuYhttTv31HdLrHVcPvMgOcJ2W94hjoCVJgiSJG3gYiq70bHX4dLd7rLkYnLnLS+UI5hySDl7LGQNOUGDQxpcE3xHgJeWDBuyUB1Y5G0KBmLdk6SIiqVjeijM62ytsCDazGAttCSxMIEAOpMwTqe+lvS0fVxg1snJNxtNWQ+7qQSQSOyNRrn30Nc4vg3fG3ES8ypbtLFtmaC5tlh2NmBYDUTuI5CotunRYqKzwbotaxGJi9d6m3lLK0e9A0A8eZ8oqF6R8EtW7t9bVzOqMcpkAmIIIj8xVo4V6O8Wbim6TYWNGcqYBU/RDd5HMU24/wCjO7bW84v2bgCkySVJ0E6axzFcuCyuXP8A4zoOWNeUEwvFEC4ddSbllGYn6Nw3GssoPMF1Vh3ZyNgBUnlqn8P4W4xVpWICKEAOdTLJFwiAZ1uTA7jVzAr1n8a5/iqfzx9HB1238npEFU522iFg6zOog8vGR3meVKxXDeObLkaAGJcxlJ7EKusk+8ToI8Z0Uit2OVp/bMc1VfSCUAtGiuxVhALlplxkewf+7860/imXGv8A07+S/OtRn7WSj2hXBD2Vv+BPlFL0lgh7K3/LT5RS+WoJ8DfZxHggjkQfs1qFwPDsXfxbLbDDtMMxMKd23ME8qseASbqTzdQdAdCQCYIImDWkY9sPh7Ye8VRBAzXbhgdwliZNcf8AlMSy0n+zo6LK8dtGAdJuhuLsoSyOZuEaZmUmWbMp57UXhqObyp2t7YaQYKWirTJ5RbA83HdW6dIcLYuYUOtu1eVmQpB7LZzkUrcXYdoGRNZl0k4aLeNa2nYjIOyzNByrMFjMSf8AtWDFpknG3dM2y1Dknx2hwBXYoyp/r9a7lr1FnALL0TtzYxO0hQdpMZH01Gx1+wVP9JzGAJ37K6nfWJOtQHRa6BYxcn/dqY5wVuwfwP2VYekKG5g+rQBnYJC89CCYnbY71wNU1+WR1MC9ERz0TP7FY/lr+VQnDLo9aur4OT/j57VM9G0a3hktupzW1VX92MwAJiDB+FR+G4TcRXv5SWZWItj3u0GAU5o11BMmqbLPkf8ATJowN8/2f/kKq3QJ+wP+Zbw/3eIG3wq0dJcJdvYW5aVRL5VBDAkSyySGyiAJJ15c6huH9H7uEyhR1ua8DKnKEGS6GZyxkAdZyBkgDSaGEeit+mhdcCY2vXfH6Ns/0qasw2NYEaMcODBgw1hDEgyNQNqj/SJwi9imwqrbIa3cuXCwINsDIsZrhjKSwEaa0fDY9f8AaSrlcMRhJAEhSFyNLAxAJXUSNRTiSa4LnxDE4fCWTdui1ZRQJOUbn6ICjU+XjSeC4xZxmFa5h7i3LZDDRdmXUqytsdtCOfjVT9NxzcPtqRGa+vPYhHaCOe32xUP6DUuJhcYroVVmFxGJnMCGtnTlBtjznwqRXXFkf014cOswYYWwbtsM3VILfvFPHWBGpruOxS2bbXHMKok957gJ3JOg8TS3TJiW4YzRJt6QDAWbQUakyYjWs96ccWZ7xQn2dpguWd2jtMfjoO4eZrdizLFib82UTxvJNLxRKP0nGa1fBYE2yLtqDkEN2e2W1kHNKgRGx1m3WyGAI1BE6frVa6UY7hzdT6paZBkM65iSYiZOhAmSO/wrnR/j4FrDWlXUvct3G+sC9vqjHeod1nmqKOQjHo9dJTqV02a9TpFKFrhpFpihlowrsV6I4YWKY8bX9nfyX51qQpjxv/09zyX51qM36WSj2hXAj2Vv+Wnyil4pLBD2Vv8Alp8gpeKrXQ32LcPX21v+Ynzil/TzYZ8JaOy27strqSywIWNYonCx7e1/Nt/OtWf0gWHvYa7bsr1jOIjtQR2Cfd57aGudrHyjZp+iudAsT/5BZAhiuICjtSMxxIZRIGgBZdBOx1qu9Kv/AK25O/swY1E5QdPtq+cNwRtcLs2zae2wvWyyFSTpeVizFUH0RJ7o3POn9KOHs3EjdRHKm52mgBMqW7JBBPMk3Br3COdZISSas0tcOhelMPlzLnnJIzRvlntR4xNDJ/aTyzpPPlm7waaYwYiIt27QmcrXbogwYPYtZidwNSN66mTU4kmtyMEMM2+iV9GeOtXb2Llis5LtwGAmUFgFzMT2RLDl9HU61fW4j2R6tZa9B0YkW7esyQ76tz1UEeNZ/wBAPR9iExHXX2si1BJtohhyRAVhctqQo37yYPidDuXL1lYCG8BopUjPAGmcMRJ/tA69wrhwW2PLs6eRqUuDiY3FHfD2x/1//wCKM1zFnZMOnm7v+AVfzqLv9L2WAbYU6zndABEEA9vuPjyov/i5+60TMEC4Yjv0Rj/rel+SP7DY/hEjcweNb/f2rY/sWiT/AI2In4VDYvC8RtXD1WJtXV0gXkhpO+ttNqPc6RYk6qEAMiALjnSdlFtSe/SmXFBfvq2a1m0GUe3RTqAZXrI2mMw5UvyLxY1F+aIvjfTPE4cE31wRjlbvv1h8rZUmaYcE6XPicRZC4cD2tufb2s6r1i5m6pocwNdAdqf2eh9xo/ZcOvibdpo+22TO3OpfhHR67acObSEiIVLdi2p/iK282/MH4d7U38EmlQl6WsM17C20tqzst5GKoCzRkvA6AHTbWu9A7D2sOVuW3QDDhYNszmW7eLEwsy2YMBO0cyatHU4hjJFpdAI7TRE88wnc8q7dwV/K3tUEqQBk8CBqSattlPgy3po+nDRqCAFYEEQVNmQZ51nXSjAC9jLnYe2RAYEqcxA0cd0rlPPv5xV/6e4DFpbsPfaw6pdzJ1QcNMTqG8EO3OqfxXFpcxRuJqrohHwUAgwSMwOhrZCpY6/ZXK1NP9Fp9H3QjDYuxle3L2XMsbuQMtxRl0ysdCjd2/wEXf6LjBXbFxkd4cpbVblu4JMmQFGbMCwOsD7KkvQZ0gb127Zc2gt1JUQwfNaJMI2WGAVmzAmdiNjU700yg4MKBIxl8PA+kWLakbtGWfhVGKEVkTXyWSnJxabEMtDLRhXYr0ByAkUx44P2e55L861I0w46P2a55L861GftY49oVwI9lb/lp8gpbLSeBHsrf8tPkFLxVSfBJ9jrg9tjiLYTKWzgjNMdntcvLw86vz4C+2puos8lt+XNie6qN0exIXGWF3YsTlGrBQjS5A1CjQTtLAc6vmLxqMcvW5CCGGUy0qQYYDcEaFeYPIxXN1buS+jZg4iR/F+FYnqgExIzZp9pbQgyDp2VEamonD9DXvMGxTK0qQGt9kDUaHSTICnkNCO6p7FYi5cuC3bhTGZ3OotrA0Uc3M7nYGucMw5JBJu6jMrNccsVJ0zLGRZ3y7gfEDE4p9mlSaGtnoFYWNX0AAE6dn3dNtKSXg1mzcUWbQe7qbYb3UUwDcPJBpygmPhViu2TIOaB9MciI38CO/unwIQ4VZ0a4feuGT4AaKvwFCgl4FvYyvYUKVFxrl+40kIpyIBsTEgKvmSTyBp9hsIN1DWyNIDSv2bH8KcG0AzNuSAPgJ0+0n7aQsBQ2VO+SATCgeH0ZPLnr3UyIMVg57QVWcDyzx9Enl4Hl5TTbBcVtOhZVgAScwgDvzE+6QZBB1BqWqFv8MVrotxFuWu3ANmZm+l8ZP8Ae8qK5Gn8h7PEEuEFUdwNmVIQEdzMRJ8f/wB1IJf0mCI3EQ32c/hTLEcMBYkjmMhgFUtrlJRQdFzGZgSR5CJG00qCd45bfCmJhlYESNQdjXapPSjjL4C6htscjs8221SdG00kCWOgI/pUtg+mFm/aLIe0qFnTUEQcpExB7UCRtvpQPaTd3EDvjkTMAd+vf4US3c7Bk5oG41JHIkDn5fDuqHXhphWvdt3Os/u7ayNAkgE+6P1jWUwmCC/RCmfoiJ8wIB+yixGaelDGg4S31TI7C8NM6kALbuZixB0URqe/TnWQXcO1s5kBgwSra8tTA2nWOcVsvpQ6AoztjLcKShF5RAzle0H1OpIXKe/Q8jON9J3bKjqSD2lJG8GCNR5fjVkP2SfXBavRCf8AzOxFwwhuAWzoe3auzEaGDrO+uwq79P10wuh04jdA/vEn8qwzhSXGbMEd4PKdDG8xow3nxqVvWMXf/wB3fuQSY9rc7ROraCJ1iRB27qNyjJP4HstM1TEXVtoWc5VUEsTyA3qvcb6U5Th+oZWFxiznci2pEyD7v0t/q1S//CuLCsxw91V5u1t1UHTdmGhM0ZbUPmGnYygctDqPIgD7a1vVOfCKFp1Dlms0w48P2a55L860TgXFFuWkXODcCdpZ7UA5ZI8dPtpXjw/Zrnkv+Ytb3JONoxbXGVMKuJW1hluOYVLKMx8Ag0A5knQDvIqkW+nVz1vrCrdVlK9UCNo0Pdmzaz4kVp3Rfh9m8LaYhUa2bKkh4yyFXLM6b61O8P6E8NW2JsYYnX3wjfSMTPwrnZ8rTUUasMFTbEOi/AilrrVI67GZXzgH2djIDbtgkAiASTtLFvCrALSYdwO0Fjsqql3uP9Jnygs0DLHIQSeURbY/EWrlhFtJkMW1yIICgHLly3yMuVZExoOVS1xLl2Fu20dSdQyJGmo06x51jlWOTcnbNCVCHC+N2S90L1jNnOYdVezDeARk0GjD4GnD8SRWmLgmJ7BExOkkAwNftqN4HwFDexDm1Z1dV90MIAJ7IOinta6a/AVNrwhAxYKoJEaDswCdl2B13iTUQ4I7HdKbYVgFZuy0gNamAN4z/nFJ8I6ULcsqUtnmNXt7gkH3WbmKmsRZi20GOye7uPdTbo/ajDprvmOmg1djt8aYcCbcSdh+6Vu8TdYfhYNEtYu6BC2lUdwS4fwKryqYK+NcKUCIl8TiY0UHyQA/47w/KonrsamMRSQyOjSYtkrAJ94RAnINjv8AZa+qHMA+etR12wvraNG1u5rPinf8ftooaY1xZviM0mWAGVkJE6Zj7EwBzNcfCX//AHd/+ISP8FpTHkRUzcxCAZmZQDzJAH2nSuHE2x9JeR5RB2JPKeVKgsybp7hjauIWu51Mdgm9AaDLFHuMJO06HSoLop0r9WvsGXNaubgETKPmRpYKI94GT9Lwq9+kzDgvakDUMPHYbVkgw8EATs4+E1ZFXwSbPQGH6Ti6gZLZhgCJZNiJHuFqWtcUffq+R265vHlZ7/z5xFQ/QLpCt/D27T3D16JlZSdWCaBxO+kT4zVs6vxP21BojwUfpvjMS+Dc5AEMhptvIUowYySG+OQDyrFMXdCuA0zOuhI93eRIifGvQfTjCg4G7GnZY/4GH9a8/X8MVuHn29512HOpwsfg1D0Pcet+r3bL3MpS7mQSdVuDYAbnMrHv7Qq/+uWjzZvDJcb/AOBrH/RYrJjlVvduIykZiJIGdCYP9kj+8a2WxwdVWCM+pM3O1uZjyGwpSXIrIbpNxi0MLdTJcgoVnqn3bsjskZjqRsKwJU01748R4V6K6QcLT1S8Ft2tUJI6tYMd4jwrzhZt5e0Brz79NKlj8g+iU6LXcmNTT94oSfgdPty/ZV048P2a55L861Quj1wNibMyPaLGxnXlE1f+Pj9mueS/5i10cT9DMmVetE30MwyubatsbA/BF0ncVZeBdHLaWz2T+8eBmyxDZdCkT7u5qB6Bjt2v5A+RKtuFa4qGAoALNrOql2bQjWQpHLcEa7jFqPcXYvaFxODRbtkndWIBJ/4dzcnffnUgLykiCJmBqNxvUcbovJYfKSHCsJ7LKGWZ3lTlJEDXUiedNOIKwx+GAkW8rkgGAzgBVzge9lUtEyNfKs7Lasc4MPnuhCAC5aYkDshYOuuqtoPt2plY6RO9+5bAI6uZaAUYp+8Cr7yiZAYtqRtG8rgUHW3D4KP8d0/1qscMwaet3RlXKTdlYBEmZ0Pfv8aTGuS1m2wRs7EypkdnTfYhRPxFR3DLbCwGN3KFESCIEHtZgeyNZGuvOddJm/7reRphgLQGGIj/AN2fizUyJUrHSq42FuXyVU9g2l6x8pF0jILhkmRmViUycxtBPcZxq6LFqGXO7OGJVmthbaFiVtszKrHsiCxGhIEnRDh6j1W7EaLaMeWQ7fClrw/ZLf8AMuf5XnULLaRaOGWlddZMKsqQSAWUNCs+sa6AHSlMdaBv25nUECNxPaJnl7kTvrpG9LcIHsx5J/lqKUuj2q+R/I1Mr8lX6X5ku2ltF7YYMzshyZipUIC4Obm5jnAmdBVg4baBBOWDpGwU5kVmIUaCSxnn9gqF6cYhVaxmIBYlVnmx1CjvOm1WHhvufBf8tKS7G+jPPTR7lk/8T46qdu4+NZiH7OhMgOPzrU/TJ+6s/wA1f6/pWW3FGYD+P+tXxQn0T/RDigw1w3XdieqcWwWhTcIBUFj7gIzLmUAia1XgWLe6gF1wHLMpCl8hyiZVWZiDow1aNJiTpmPRSwG63MoMYa6RIBgwokTzgn7a1Lok0ofB2/Garn7hro70ytxgL4BOiPuTM5G2n/tWDW2zatBJcE7c17hXoLpeP2K9/LYfaprz1aWFWNPc+SpwF4LB0JvOMbh2YqF6yZJIiFaO14kRtrMabjYODcdbEqWQEDSAyhWhtVYAO0SJ0aCO47VjfRrhwvXrVts2VmaYMHRWbfzUfCtO6EWgUgycvVETvou9RydoEuCyY+23q9wMQZU+G/eefnArzVh7oZe1AJ28/A869PYwdhv9c68sYix2Y37X4EVLH5DwLcNwfWX7KsCVZ1UiY+kOfkTrWkceH7Lc8l/zFqgcEuEYjDjlmXQ7znjStC6Qj9lueS/5i1tx8RZmye5Fh6CDtWv+XHypVuWwOpcfWDT4ygFVPoINU/5dflSrc9z2LE6dkn/DWPN7izH0M+GiLWFA5Wk/yxRccP27D/w3Pyo2FuZbeGmf3aT4AW5JPcB3mksG3rF61fTRERgZ94sxKkRyIyyf4hVDLkSOCHac+XzOf61WeFMfXLm+9z7decf1qxcO1e6Z+kABpp2Fee+SXPwA+PV4TbVToA27XAAHOskluU60NWJOh3f9xvI/lTLCH9nb/q/O9PbhlT5VU06YYa3ZCXLhOZitySZAckMw7wCQNKHJLsIxb6Ivh3/pb3iiR+FLOpOFQAEnrH0Ek/u/Px76sOB47ZxLhbSPcRG/eBYtKVErqT2t10A5g8pCvG+ILYKXSD2c8xMlerZiApHaJZV002FRqye7nodcJPsx5LP3BRrzgXl223/IVSW9IoXiRtqqG0yqWOaGgAg3NVg/RGXNEQZJfS23sXbN2w5ZSrj2bciWUlcvmsx51JNeCLi1yzLvS+bt58Ky2mDB76ZAZci3fCKy6QA41nmGA10rTOjWIJV7ZXL1Jt2xJkmMNZY5gBAILZdCdt6adK+B2rvUMbalhirMkKucrmIZS2hy9okidRO+xPxDivU4qxZt9WquRmSVUt1mYAhfAIW0BnLGlMXfBWPTOYsWieVxfyc/kPwrMTBYR33J5/ZrWs+lS6ot2QwnNcCjzNu7v3CAdayC5d17MEZrn27x4cvtq2DDwWzoWdbo/wDtrvlsD/StL6He4075ufiDt+NZL6J+kVu5jktumRTbYTmEbrAO25itq43xqzhura9mEsQpVWYAwZLZe5Sx8gTyqubV2NdUKdI0nC3R/Yb5TXnaynZH/T/Kt+bi6YrC3ygMIz2zMQSugZSDDKQQQe41hGKtojMFOk2zAMxMnb7KnjYq4LB0In12wP8AiEfaHH9a0bodozjuyj8YrNuiIHrdmDqb6wdyMzxz862qxwm2gARcsRqNzBntHnJGs0si5QJpKhxifcPlXmDGLBYd1wj5v0r09dYFWg8iPiN68wcebqnvE7C834uwjSp43yxeBbh5Av2T/bX5q0TpEP2a7/d/zFrNeF3c72cgks4yiNSZ7v8AW1aVx982Fukbdn/MWtcZcNFGRconeh+ICWwzbLhJ+ARCfwBqZwPSPDkdSczN2usGRzrmIg6S0kEdmdBy0qtcHwubCs5ZlFvCZ5ByqSLOgc/V94xMGNZFSXRfhTW3vX7tvKWdhbuEmepzM5JX6AJ10gtKDQCaw5m93BfjS2uxb0g8Se0llrY7TPlgq5BDowghQTqYEEakx4VGejjpUz+wdRme7cOdVyoeybhjTeOqgH6J30pfptYGOFuzZu21YAtLMwWCrIfdBzETMd4B5Ux9HvQ44cpfDrdORwomHXM7Qx2VSE7EAHcbRrTTu0W2ttMh+I8evLxS81t7lsZuqypkJICoM2RtSTlB0GnY17Qqx2+lFrEfsb4q3buMQsG6t29OaSlyLa28593IG02jkax0vN2w/Xi2tq5kvXBcBzuWtiAZGgC5QVHfmJFZraVMuhaIkanu0/pTUKX2Nyt/RuvQm0bV/FWjcLFUWR2goKyhJzEyxIOs8jAAFU7B4IX8UEXKjXGcXGgzbCubjNLErGUlgRBnu3GnYPCsbIu2lth7ti2XukFXdskgvlGvvd/OiW+B21w73GtWxdNq4WZJ+khBgnmVgd1QePhIay02ygdKulCYe2rOrMj5jh8JnKAouhxGJZe07Mdl3JB1ABNJ9DenAxN1LV+3bw4zqoayzJLXFdbYCl2g5x74OhgEQZqJ9KSft6gqTGGtAQSQAXvHLIjU7+OtQHCSA6nIf31iSJ5O3OeR3/rVhHtFk6T8FOG4g6KxypYPVjsKFtsWyCYhQDpykqTpGl26c4kouFUEhTbaLSr2myKpIP8AZCyYjQgEmAYkcZjbF3i3qzpbY+rZg5Ckhxc0XXfQk5ZnfSDNH6VWTat3Lz3XKph7mZVtyxzAqII1US0mOQ3FQ/HdoaydFL6WdM3wyWVntApfFhcxPVkkhrl7tMLjsSQBIA35TDdIel9nFXMOwTrHBZSgTLeyyWhXUhmhCdQo7Sz9IVT+I37rq7s90sR7zMxckQBrvvsOQ+yp/wBEuKX/AGnZRmuM1xbgXc5WW1dJc5tPdYgGDGvfU6sjdcl89KS3HwOFZgCwu2HuSAsSHDEoSY1YDc6mNaxzDnKbqjSLjwNhBGkfCK2L0qWl6lgt12a2LZa2xEQ11crRAmJ5c4mspvcNzuTmIluQEbRrpJq2KI+CK6HXQuLU9ysdidVXMBA8RVixl5nRizdlXOXsZxmiYzOCYnYAgHN9lg9GHR62MZD20cPZuZDctqywGWSAV12IkeNabxvo7aXD3HNvDqERnkYdZBCnWQf6GqJ4/VZZHJSohfRcscMvAbC6Rr35Ukb+MTp5VhfBpBuSSPcEeIMD4iIr0/juEN1NxQ6oCDAS2FA+AbXWsA6Q8Hi9dy+8XfOddSGPaInQkyfjVkFRFuwnowuOeJW5bsC6CddyCSmp21USe4HnXpRmZl7JgwYlTExpIOsfZXnvobguqxliIjr7ROka9YviZrWOjV1vXGJZjma4GkkgwzwNdNMoAA2iKlPikQq7Yh0Mxr27uLtX7oLBetcAQEuQRfIbmMxXWfo+dYT0juB8Rifoh7uYAGQPbGcpAA+mNY516jxGBJuF1yAlQrGO0QCSATGo1/GvNnSzCkYy7IEhjm10JzAyBHeoP9e6OKNcEpST5GnA2cZSgLG1dtiYHZLOi2pDaalo10760O5jM/D2k5mIlmC5VzC+ocQNAQ0iPCsruqQG2OswRoeyBB5bqOdaXew3U4B1tIWUDKrz1gyi+InLsdADPcK0p0+Smasf9Hem+EfDPaY3Q5w0L2HyyEySShMjNsToIMxztC9NeHrhzZXEqCbFwqtwXEJlefWqNzP5CvNnCsSetXw8e4Hv8aRt8RcQQxECAQSNCII0PMVQ1bJrg9YY/pPZOY4a/Yu3BbYqBcR/dkklVaSBB7qgeCdPLKYS1aFm/AtgSoQAacoeRE91ZT6Ncc927fLuwK2tHhWeGcBlzOpOUzOUbkVoWHvXSP3146aGbeo+5Man7Kg+GT8EVx5TiLKKS5cWXtO2QZiDmCk9oA6NG5mOWhqu2+iLEQBeMf8ACXYf9Q1flJA7d++vZMszsBMwsZV79PMik3uOuha/J93NdKzpM5TB2/PlT3AkW/BcWZMOiZVOW2i++0mEjYWzroJE6TQvcYdrLKFTW2wADPmPY2AybyY86qNm0Dq73pGroXurHIag6jypLFZI7OfvI667G38XjUbYUhLpb0bOPvi4wErbVDk7OhLdliVlo8SI7hJqMxfRaylu3bVbfWlwWdmgwmxZs+bRS0EHfzij9RLHMAQDPbJeBsQA5O/lTXGKFyaKvv7WwF7II+rp72/KlyM6Oiab9ZhQZzCbz75pk9smefnVpu8SU4U2XxNs+ya32ryspkQpbsZiBOxmcu+tV2zYPvCIYAgiYiAZEJ3UL5CnQMOUljvvsSNTTthQm3ALH/v4XUGNEIk9/s++j27eHwtq6Vv2AxCw1vLbZSCQ0siqdQR9h76Jdc5Q0sY8Tz22fWmGLuSrSTAUk6nbKRPvab/63ob8BQ64p0hwmITtYkhmRVuBsQXByMWUS5bYt/Wosrg9xik3n97bHn9Go9uJe7lZhIBzBjuZUkxc1gEx50MTeWFgkyObEnQmZ7Z5z3ajyqSbFQ44j0pfCXLN7BXrbOqMjmbdwGQu6cpOc6ARJ2nU+O9M+MxFg2b2UK3vvZi27L9WWDACYJgCRI51WOkB7Nvf3mHvT3E/SPeNahiaap9kX2bV0Y9N9lcKlnG9e10Ah7wW2VIk5NFYMezlBJEkydaqXEuMWbt+61u4pVmuOCewcpOYaPGu4gSd4mqGGrob/X6VNUKzTOj8nFWCokG7baRqCEdS5B2IABJrWuDdGLtrEm8zqQWchRMgMzka7fSHKvL1jElGBVipEEQSPxGvKtx4F6QExFhbnVQW95cwIDgnMNTIG0TyioZOaJR/RrFeb+m9hhj78K2uogHvI/MGtJbpKN+p1/uxHnlqHOLt3DLI0gkABmWPaO8EC2QT7SPgKITp2G3gzH1K4ywLbnUaZGP9K1HiHGP/ACi7a7aEMuoBWAbytJ86L65hz71tViSJdxMab9XvSPGMbZ9WurbCdvKDDg6C4rCe4+Q50sslkSocVtfJh2IvFLrBdMrMo0B0krz30pt17d5oUKCssnQjiVy3cu5GibYB0U6Zh3irfZ6VYlW0uR4ZUjY8ssVyhSJoVxHTDFHXrBKrcZT1drRgBB9zcSY7pNULG9IsQbhJuudM2+5IEk9/xoUKCRcuGdKMSbSTcmCQCUQkCBpJXbU6U+scZukElhOv0V8+6hQoIvsZXOOXiRLgydZVP0pG7x68CvaXQvHs7ZGoXkVoUKAQ2u9I74OjKN9rdofktD/b14/TH3UH5CuUKBi3+3LxUDPp/Cv6U3xfFbpUy3KNh5d3dXKFArIM8WuljLk5dF20AmI+00kvF7uaM5gQBtsJI/HWu0KYrC4rFMyrmM7nlyQn86iTiG7+fcKFCmJnVxLd/wCArnrTd/5UKFMQdcU2uvLwqY6NcZu286q3ZMEgqrCRpPaB5f0rlCoskiwt0ivgDtLsP93b/wDxpLBcfvCYcaMY7CaSJ07Pj8NO4V2hSJWOjx29Hv8A+Ff0pS1xK5cLIzSp0IgDYyNQJ3AoUKBNn//Z"/>
          <p:cNvSpPr>
            <a:spLocks noChangeAspect="1" noChangeArrowheads="1"/>
          </p:cNvSpPr>
          <p:nvPr/>
        </p:nvSpPr>
        <p:spPr bwMode="auto">
          <a:xfrm>
            <a:off x="0" y="-1104900"/>
            <a:ext cx="1971675" cy="2314575"/>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8" name="Picture 2" descr="http://t2.gstatic.com/images?q=tbn:ANd9GcSF-KCUICtku7o3tkFuHqxSF1la6cC0TsuLtsahjz8EaW97V_8I"/>
          <p:cNvPicPr>
            <a:picLocks noChangeAspect="1" noChangeArrowheads="1"/>
          </p:cNvPicPr>
          <p:nvPr/>
        </p:nvPicPr>
        <p:blipFill>
          <a:blip r:embed="rId4"/>
          <a:srcRect/>
          <a:stretch>
            <a:fillRect/>
          </a:stretch>
        </p:blipFill>
        <p:spPr bwMode="auto">
          <a:xfrm>
            <a:off x="1428728" y="785794"/>
            <a:ext cx="3435268" cy="2286016"/>
          </a:xfrm>
          <a:prstGeom prst="rect">
            <a:avLst/>
          </a:prstGeom>
          <a:ln>
            <a:solidFill>
              <a:srgbClr val="C00000"/>
            </a:solidFill>
          </a:ln>
          <a:effectLst>
            <a:outerShdw blurRad="292100" dist="139700" dir="2700000" algn="tl" rotWithShape="0">
              <a:srgbClr val="333333">
                <a:alpha val="65000"/>
              </a:srgbClr>
            </a:outerShdw>
            <a:softEdge rad="127000"/>
          </a:effectLst>
        </p:spPr>
      </p:pic>
      <p:sp>
        <p:nvSpPr>
          <p:cNvPr id="19" name="TextBox 18"/>
          <p:cNvSpPr txBox="1"/>
          <p:nvPr/>
        </p:nvSpPr>
        <p:spPr>
          <a:xfrm>
            <a:off x="1071538" y="3429000"/>
            <a:ext cx="7000924" cy="3046988"/>
          </a:xfrm>
          <a:prstGeom prst="rect">
            <a:avLst/>
          </a:prstGeom>
          <a:noFill/>
        </p:spPr>
        <p:txBody>
          <a:bodyPr wrap="square" rtlCol="0">
            <a:spAutoFit/>
          </a:bodyPr>
          <a:lstStyle/>
          <a:p>
            <a:pPr algn="ctr"/>
            <a:r>
              <a:rPr lang="en-US" sz="3200" dirty="0" smtClean="0">
                <a:solidFill>
                  <a:srgbClr val="FF0000"/>
                </a:solidFill>
                <a:latin typeface="Harlow Solid Italic" pitchFamily="82" charset="0"/>
              </a:rPr>
              <a:t>The main meal on Christmas table included roasted pork and other meat dishes, such as goose with apples, roasted poultry, lamb, fish, etc. There were also pancakes, casseroles, pies with various fillings. </a:t>
            </a:r>
            <a:endParaRPr lang="ru-RU" sz="3200" b="1" i="1" dirty="0">
              <a:solidFill>
                <a:srgbClr val="FF0000"/>
              </a:solidFill>
              <a:latin typeface="Georgia" pitchFamily="18" charset="0"/>
            </a:endParaRPr>
          </a:p>
        </p:txBody>
      </p:sp>
      <p:sp>
        <p:nvSpPr>
          <p:cNvPr id="13" name="Номер слайда 12"/>
          <p:cNvSpPr>
            <a:spLocks noGrp="1"/>
          </p:cNvSpPr>
          <p:nvPr>
            <p:ph type="sldNum" sz="quarter" idx="12"/>
          </p:nvPr>
        </p:nvSpPr>
        <p:spPr/>
        <p:txBody>
          <a:bodyPr/>
          <a:lstStyle/>
          <a:p>
            <a:fld id="{4A583972-B1B0-4DD0-83E4-88AFD949EA29}" type="slidenum">
              <a:rPr lang="ru-RU" smtClean="0"/>
              <a:pPr/>
              <a:t>55</a:t>
            </a:fld>
            <a:endParaRPr lang="ru-RU"/>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http://thekievtimes.ua/wp-content/uploads/2012/01/1325846367_unian-177463.jpg"/>
          <p:cNvPicPr/>
          <p:nvPr/>
        </p:nvPicPr>
        <p:blipFill>
          <a:blip r:embed="rId2"/>
          <a:srcRect/>
          <a:stretch>
            <a:fillRect/>
          </a:stretch>
        </p:blipFill>
        <p:spPr bwMode="auto">
          <a:xfrm>
            <a:off x="0" y="0"/>
            <a:ext cx="9143999" cy="6858000"/>
          </a:xfrm>
          <a:prstGeom prst="rect">
            <a:avLst/>
          </a:prstGeom>
          <a:noFill/>
          <a:ln w="9525">
            <a:noFill/>
            <a:miter lim="800000"/>
            <a:headEnd/>
            <a:tailEnd/>
          </a:ln>
          <a:effectLst>
            <a:softEdge rad="635000"/>
          </a:effectLst>
        </p:spPr>
      </p:pic>
      <p:sp>
        <p:nvSpPr>
          <p:cNvPr id="4" name="Номер слайда 3"/>
          <p:cNvSpPr>
            <a:spLocks noGrp="1"/>
          </p:cNvSpPr>
          <p:nvPr>
            <p:ph type="sldNum" sz="quarter" idx="12"/>
          </p:nvPr>
        </p:nvSpPr>
        <p:spPr/>
        <p:txBody>
          <a:bodyPr/>
          <a:lstStyle/>
          <a:p>
            <a:fld id="{4A583972-B1B0-4DD0-83E4-88AFD949EA29}" type="slidenum">
              <a:rPr lang="ru-RU" smtClean="0"/>
              <a:pPr/>
              <a:t>56</a:t>
            </a:fld>
            <a:endParaRPr lang="ru-RU"/>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http://shoemasters.org/pictures/img/2012-12/25/z8cb4krkwzqs2oxypotv4okis.jpg"/>
          <p:cNvPicPr/>
          <p:nvPr/>
        </p:nvPicPr>
        <p:blipFill>
          <a:blip r:embed="rId2"/>
          <a:srcRect/>
          <a:stretch>
            <a:fillRect/>
          </a:stretch>
        </p:blipFill>
        <p:spPr bwMode="auto">
          <a:xfrm>
            <a:off x="3203575" y="2402681"/>
            <a:ext cx="5940425" cy="4455319"/>
          </a:xfrm>
          <a:prstGeom prst="rect">
            <a:avLst/>
          </a:prstGeom>
          <a:noFill/>
          <a:ln w="9525">
            <a:noFill/>
            <a:miter lim="800000"/>
            <a:headEnd/>
            <a:tailEnd/>
          </a:ln>
          <a:effectLst>
            <a:softEdge rad="635000"/>
          </a:effectLst>
        </p:spPr>
      </p:pic>
      <p:pic>
        <p:nvPicPr>
          <p:cNvPr id="2" name="Рисунок 1" descr="http://s2.wmj.ru/sites/default/files/imagecache/slideshow-586x503/article/67270/slideshow/rozhdestvenskiy_stol_v_germani-gus.jpg"/>
          <p:cNvPicPr/>
          <p:nvPr/>
        </p:nvPicPr>
        <p:blipFill>
          <a:blip r:embed="rId3"/>
          <a:srcRect/>
          <a:stretch>
            <a:fillRect/>
          </a:stretch>
        </p:blipFill>
        <p:spPr bwMode="auto">
          <a:xfrm>
            <a:off x="0" y="0"/>
            <a:ext cx="5786446" cy="4214818"/>
          </a:xfrm>
          <a:prstGeom prst="rect">
            <a:avLst/>
          </a:prstGeom>
          <a:noFill/>
          <a:ln w="9525">
            <a:noFill/>
            <a:miter lim="800000"/>
            <a:headEnd/>
            <a:tailEnd/>
          </a:ln>
          <a:effectLst>
            <a:softEdge rad="635000"/>
          </a:effectLst>
        </p:spPr>
      </p:pic>
      <p:sp>
        <p:nvSpPr>
          <p:cNvPr id="5" name="Номер слайда 4"/>
          <p:cNvSpPr>
            <a:spLocks noGrp="1"/>
          </p:cNvSpPr>
          <p:nvPr>
            <p:ph type="sldNum" sz="quarter" idx="12"/>
          </p:nvPr>
        </p:nvSpPr>
        <p:spPr/>
        <p:txBody>
          <a:bodyPr/>
          <a:lstStyle/>
          <a:p>
            <a:fld id="{4A583972-B1B0-4DD0-83E4-88AFD949EA29}" type="slidenum">
              <a:rPr lang="ru-RU" smtClean="0"/>
              <a:pPr/>
              <a:t>57</a:t>
            </a:fld>
            <a:endParaRPr lang="ru-RU"/>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mirtravellife.ru/wp-content/uploads/2014/12/108370869_912e26d1941fa6203acb8be0d8a1c591_%D1%80%D0%B5%D0%B7%D1%83%D0%BB%D1%8C%D1%82%D0%B0%D1%82.jpg"/>
          <p:cNvPicPr/>
          <p:nvPr/>
        </p:nvPicPr>
        <p:blipFill>
          <a:blip r:embed="rId2"/>
          <a:srcRect/>
          <a:stretch>
            <a:fillRect/>
          </a:stretch>
        </p:blipFill>
        <p:spPr bwMode="auto">
          <a:xfrm>
            <a:off x="0" y="0"/>
            <a:ext cx="9144000" cy="6858000"/>
          </a:xfrm>
          <a:prstGeom prst="rect">
            <a:avLst/>
          </a:prstGeom>
          <a:noFill/>
          <a:ln w="9525">
            <a:noFill/>
            <a:miter lim="800000"/>
            <a:headEnd/>
            <a:tailEnd/>
          </a:ln>
          <a:effectLst>
            <a:softEdge rad="635000"/>
          </a:effectLst>
        </p:spPr>
      </p:pic>
      <p:sp>
        <p:nvSpPr>
          <p:cNvPr id="3" name="Номер слайда 2"/>
          <p:cNvSpPr>
            <a:spLocks noGrp="1"/>
          </p:cNvSpPr>
          <p:nvPr>
            <p:ph type="sldNum" sz="quarter" idx="12"/>
          </p:nvPr>
        </p:nvSpPr>
        <p:spPr/>
        <p:txBody>
          <a:bodyPr/>
          <a:lstStyle/>
          <a:p>
            <a:fld id="{4A583972-B1B0-4DD0-83E4-88AFD949EA29}" type="slidenum">
              <a:rPr lang="ru-RU" smtClean="0"/>
              <a:pPr/>
              <a:t>58</a:t>
            </a:fld>
            <a:endParaRPr lang="ru-RU"/>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57224" y="285728"/>
            <a:ext cx="7715304" cy="5324535"/>
          </a:xfrm>
          <a:prstGeom prst="rect">
            <a:avLst/>
          </a:prstGeom>
        </p:spPr>
        <p:txBody>
          <a:bodyPr wrap="square">
            <a:spAutoFit/>
          </a:bodyPr>
          <a:lstStyle/>
          <a:p>
            <a:pPr algn="ctr"/>
            <a:endParaRPr lang="ru-RU" sz="3200" dirty="0" smtClean="0">
              <a:latin typeface="Times New Roman" pitchFamily="18" charset="0"/>
              <a:cs typeface="Times New Roman" pitchFamily="18" charset="0"/>
            </a:endParaRPr>
          </a:p>
          <a:p>
            <a:pPr algn="ctr"/>
            <a:r>
              <a:rPr lang="en-US" sz="2800" b="1" u="sng" dirty="0" smtClean="0">
                <a:latin typeface="Times New Roman" pitchFamily="18" charset="0"/>
                <a:cs typeface="Times New Roman" pitchFamily="18" charset="0"/>
              </a:rPr>
              <a:t>Similarities: </a:t>
            </a:r>
            <a:endParaRPr lang="ru-RU" sz="2800" b="1" u="sng" dirty="0" smtClean="0">
              <a:latin typeface="Times New Roman" pitchFamily="18" charset="0"/>
              <a:cs typeface="Times New Roman" pitchFamily="18" charset="0"/>
            </a:endParaRPr>
          </a:p>
          <a:p>
            <a:pPr algn="just">
              <a:buFont typeface="Wingdings" pitchFamily="2" charset="2"/>
              <a:buChar char="v"/>
            </a:pPr>
            <a:r>
              <a:rPr lang="en-US" sz="2800" b="1" dirty="0" smtClean="0">
                <a:latin typeface="Times New Roman" pitchFamily="18" charset="0"/>
                <a:cs typeface="Times New Roman" pitchFamily="18" charset="0"/>
              </a:rPr>
              <a:t>the history of the holiday is almost identical;</a:t>
            </a:r>
            <a:endParaRPr lang="ru-RU" sz="2800" b="1" dirty="0" smtClean="0">
              <a:latin typeface="Times New Roman" pitchFamily="18" charset="0"/>
              <a:cs typeface="Times New Roman" pitchFamily="18" charset="0"/>
            </a:endParaRPr>
          </a:p>
          <a:p>
            <a:pPr algn="just">
              <a:buFont typeface="Wingdings" pitchFamily="2" charset="2"/>
              <a:buChar char="v"/>
            </a:pPr>
            <a:r>
              <a:rPr lang="en-US" sz="2800" b="1" dirty="0" smtClean="0">
                <a:latin typeface="Times New Roman" pitchFamily="18" charset="0"/>
                <a:cs typeface="Times New Roman" pitchFamily="18" charset="0"/>
              </a:rPr>
              <a:t>waiting for holiday: home decoration, festive</a:t>
            </a:r>
            <a:r>
              <a:rPr lang="ru-RU" sz="2800" b="1" dirty="0" smtClean="0">
                <a:latin typeface="Times New Roman" pitchFamily="18" charset="0"/>
                <a:cs typeface="Times New Roman" pitchFamily="18" charset="0"/>
              </a:rPr>
              <a:t> </a:t>
            </a:r>
            <a:r>
              <a:rPr lang="en-US" sz="2800" b="1" dirty="0" smtClean="0">
                <a:latin typeface="Times New Roman" pitchFamily="18" charset="0"/>
                <a:cs typeface="Times New Roman" pitchFamily="18" charset="0"/>
              </a:rPr>
              <a:t>table; </a:t>
            </a:r>
            <a:endParaRPr lang="ru-RU" sz="2800" b="1" dirty="0" smtClean="0">
              <a:latin typeface="Times New Roman" pitchFamily="18" charset="0"/>
              <a:cs typeface="Times New Roman" pitchFamily="18" charset="0"/>
            </a:endParaRPr>
          </a:p>
          <a:p>
            <a:pPr algn="just">
              <a:buFont typeface="Wingdings" pitchFamily="2" charset="2"/>
              <a:buChar char="v"/>
            </a:pPr>
            <a:r>
              <a:rPr lang="en-US" sz="2800" b="1" dirty="0" smtClean="0">
                <a:latin typeface="Times New Roman" pitchFamily="18" charset="0"/>
                <a:cs typeface="Times New Roman" pitchFamily="18" charset="0"/>
              </a:rPr>
              <a:t>gifts are prepared in advance; </a:t>
            </a:r>
            <a:endParaRPr lang="ru-RU" sz="2800" b="1" dirty="0" smtClean="0">
              <a:latin typeface="Times New Roman" pitchFamily="18" charset="0"/>
              <a:cs typeface="Times New Roman" pitchFamily="18" charset="0"/>
            </a:endParaRPr>
          </a:p>
          <a:p>
            <a:pPr algn="just">
              <a:buFont typeface="Wingdings" pitchFamily="2" charset="2"/>
              <a:buChar char="v"/>
            </a:pPr>
            <a:r>
              <a:rPr lang="en-US" sz="2800" b="1" dirty="0" smtClean="0">
                <a:latin typeface="Times New Roman" pitchFamily="18" charset="0"/>
                <a:cs typeface="Times New Roman" pitchFamily="18" charset="0"/>
              </a:rPr>
              <a:t>the celebration going fun, noisy, widely; </a:t>
            </a:r>
            <a:endParaRPr lang="ru-RU" sz="2800" b="1" dirty="0" smtClean="0">
              <a:latin typeface="Times New Roman" pitchFamily="18" charset="0"/>
              <a:cs typeface="Times New Roman" pitchFamily="18" charset="0"/>
            </a:endParaRPr>
          </a:p>
          <a:p>
            <a:pPr algn="just">
              <a:buFont typeface="Wingdings" pitchFamily="2" charset="2"/>
              <a:buChar char="v"/>
            </a:pPr>
            <a:r>
              <a:rPr lang="en-US" sz="2800" b="1" dirty="0" smtClean="0">
                <a:latin typeface="Times New Roman" pitchFamily="18" charset="0"/>
                <a:cs typeface="Times New Roman" pitchFamily="18" charset="0"/>
              </a:rPr>
              <a:t>provides assistance to other, poorer people;</a:t>
            </a:r>
            <a:endParaRPr lang="ru-RU" sz="2800" b="1" dirty="0" smtClean="0">
              <a:latin typeface="Times New Roman" pitchFamily="18" charset="0"/>
              <a:cs typeface="Times New Roman" pitchFamily="18" charset="0"/>
            </a:endParaRPr>
          </a:p>
          <a:p>
            <a:pPr algn="just">
              <a:buFont typeface="Wingdings" pitchFamily="2" charset="2"/>
              <a:buChar char="v"/>
            </a:pPr>
            <a:r>
              <a:rPr lang="en-US" sz="2800" b="1" dirty="0" smtClean="0">
                <a:latin typeface="Times New Roman" pitchFamily="18" charset="0"/>
                <a:cs typeface="Times New Roman" pitchFamily="18" charset="0"/>
              </a:rPr>
              <a:t>caroling; </a:t>
            </a:r>
            <a:endParaRPr lang="ru-RU" sz="2800" b="1" dirty="0" smtClean="0">
              <a:latin typeface="Times New Roman" pitchFamily="18" charset="0"/>
              <a:cs typeface="Times New Roman" pitchFamily="18" charset="0"/>
            </a:endParaRPr>
          </a:p>
          <a:p>
            <a:pPr algn="just">
              <a:buFont typeface="Wingdings" pitchFamily="2" charset="2"/>
              <a:buChar char="v"/>
            </a:pPr>
            <a:r>
              <a:rPr lang="en-US" sz="2800" b="1" dirty="0" smtClean="0">
                <a:latin typeface="Times New Roman" pitchFamily="18" charset="0"/>
                <a:cs typeface="Times New Roman" pitchFamily="18" charset="0"/>
              </a:rPr>
              <a:t>mandatory presence of Christmas trees, candles, bells, Father Frost in Russia and Santa Claus in England.</a:t>
            </a:r>
            <a:endParaRPr lang="ru-RU" sz="2800" b="1" dirty="0">
              <a:latin typeface="Times New Roman" pitchFamily="18" charset="0"/>
              <a:cs typeface="Times New Roman" pitchFamily="18" charset="0"/>
            </a:endParaRPr>
          </a:p>
        </p:txBody>
      </p:sp>
      <p:sp>
        <p:nvSpPr>
          <p:cNvPr id="3" name="Номер слайда 2"/>
          <p:cNvSpPr>
            <a:spLocks noGrp="1"/>
          </p:cNvSpPr>
          <p:nvPr>
            <p:ph type="sldNum" sz="quarter" idx="12"/>
          </p:nvPr>
        </p:nvSpPr>
        <p:spPr/>
        <p:txBody>
          <a:bodyPr/>
          <a:lstStyle/>
          <a:p>
            <a:fld id="{4A583972-B1B0-4DD0-83E4-88AFD949EA29}" type="slidenum">
              <a:rPr lang="ru-RU" smtClean="0"/>
              <a:pPr/>
              <a:t>59</a:t>
            </a:fld>
            <a:endParaRPr lang="ru-RU"/>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602" name="Picture 2" descr="http://im2-tub-ru.yandex.net/i?id=115118889-27-72&amp;n=21">
            <a:hlinkClick r:id="rId2"/>
          </p:cNvPr>
          <p:cNvPicPr>
            <a:picLocks noChangeAspect="1" noChangeArrowheads="1"/>
          </p:cNvPicPr>
          <p:nvPr/>
        </p:nvPicPr>
        <p:blipFill>
          <a:blip r:embed="rId3" cstate="email"/>
          <a:srcRect/>
          <a:stretch>
            <a:fillRect/>
          </a:stretch>
        </p:blipFill>
        <p:spPr bwMode="auto">
          <a:xfrm rot="20858570">
            <a:off x="3054947" y="1819961"/>
            <a:ext cx="1126395" cy="1299686"/>
          </a:xfrm>
          <a:prstGeom prst="rect">
            <a:avLst/>
          </a:prstGeom>
          <a:ln>
            <a:noFill/>
          </a:ln>
          <a:effectLst>
            <a:softEdge rad="112500"/>
          </a:effectLst>
        </p:spPr>
      </p:pic>
      <p:sp>
        <p:nvSpPr>
          <p:cNvPr id="3" name="Прямоугольник 2"/>
          <p:cNvSpPr/>
          <p:nvPr/>
        </p:nvSpPr>
        <p:spPr>
          <a:xfrm>
            <a:off x="1857356" y="1357298"/>
            <a:ext cx="409086" cy="707886"/>
          </a:xfrm>
          <a:prstGeom prst="rect">
            <a:avLst/>
          </a:prstGeom>
          <a:noFill/>
        </p:spPr>
        <p:txBody>
          <a:bodyPr wrap="none" lIns="91440" tIns="45720" rIns="91440" bIns="45720">
            <a:spAutoFit/>
          </a:bodyPr>
          <a:lstStyle/>
          <a:p>
            <a:pPr algn="ctr"/>
            <a:r>
              <a:rPr lang="ru-RU" sz="4000" b="1" cap="none" spc="0" dirty="0" smtClean="0">
                <a:ln w="1905"/>
                <a:solidFill>
                  <a:srgbClr val="894937"/>
                </a:solidFill>
                <a:effectLst>
                  <a:innerShdw blurRad="69850" dist="43180" dir="5400000">
                    <a:srgbClr val="000000">
                      <a:alpha val="65000"/>
                    </a:srgbClr>
                  </a:innerShdw>
                </a:effectLst>
                <a:latin typeface="Monotype Corsiva" pitchFamily="66" charset="0"/>
              </a:rPr>
              <a:t>  </a:t>
            </a:r>
            <a:endParaRPr lang="ru-RU" sz="4000" b="1" cap="none" spc="0" dirty="0">
              <a:ln w="1905"/>
              <a:solidFill>
                <a:srgbClr val="894937"/>
              </a:solidFill>
              <a:effectLst>
                <a:innerShdw blurRad="69850" dist="43180" dir="5400000">
                  <a:srgbClr val="000000">
                    <a:alpha val="65000"/>
                  </a:srgbClr>
                </a:innerShdw>
              </a:effectLst>
              <a:latin typeface="Monotype Corsiva" pitchFamily="66" charset="0"/>
            </a:endParaRPr>
          </a:p>
        </p:txBody>
      </p:sp>
      <p:sp>
        <p:nvSpPr>
          <p:cNvPr id="4" name="Заголовок 3"/>
          <p:cNvSpPr>
            <a:spLocks noGrp="1"/>
          </p:cNvSpPr>
          <p:nvPr>
            <p:ph type="title"/>
          </p:nvPr>
        </p:nvSpPr>
        <p:spPr>
          <a:xfrm>
            <a:off x="500034" y="1071546"/>
            <a:ext cx="8229600" cy="1143000"/>
          </a:xfrm>
        </p:spPr>
        <p:txBody>
          <a:bodyPr>
            <a:normAutofit fontScale="90000"/>
          </a:bodyPr>
          <a:lstStyle/>
          <a:p>
            <a:r>
              <a:rPr lang="ru-RU" sz="2000" b="1" dirty="0" smtClean="0">
                <a:solidFill>
                  <a:srgbClr val="5A3024"/>
                </a:solidFill>
                <a:latin typeface="Georgia" pitchFamily="18" charset="0"/>
              </a:rPr>
              <a:t> </a:t>
            </a:r>
            <a:br>
              <a:rPr lang="ru-RU" sz="2000" b="1" dirty="0" smtClean="0">
                <a:solidFill>
                  <a:srgbClr val="5A3024"/>
                </a:solidFill>
                <a:latin typeface="Georgia" pitchFamily="18" charset="0"/>
              </a:rPr>
            </a:br>
            <a:r>
              <a:rPr lang="ru-RU" sz="2000" b="1" dirty="0" smtClean="0">
                <a:solidFill>
                  <a:srgbClr val="5A3024"/>
                </a:solidFill>
                <a:latin typeface="Georgia" pitchFamily="18" charset="0"/>
              </a:rPr>
              <a:t/>
            </a:r>
            <a:br>
              <a:rPr lang="ru-RU" sz="2000" b="1" dirty="0" smtClean="0">
                <a:solidFill>
                  <a:srgbClr val="5A3024"/>
                </a:solidFill>
                <a:latin typeface="Georgia" pitchFamily="18" charset="0"/>
              </a:rPr>
            </a:br>
            <a:r>
              <a:rPr lang="ru-RU" sz="2000" b="1" dirty="0" smtClean="0">
                <a:solidFill>
                  <a:srgbClr val="5A3024"/>
                </a:solidFill>
                <a:latin typeface="Georgia" pitchFamily="18" charset="0"/>
              </a:rPr>
              <a:t/>
            </a:r>
            <a:br>
              <a:rPr lang="ru-RU" sz="2000" b="1" dirty="0" smtClean="0">
                <a:solidFill>
                  <a:srgbClr val="5A3024"/>
                </a:solidFill>
                <a:latin typeface="Georgia" pitchFamily="18" charset="0"/>
              </a:rPr>
            </a:br>
            <a:r>
              <a:rPr lang="ru-RU" sz="2000" b="1" dirty="0" smtClean="0">
                <a:solidFill>
                  <a:srgbClr val="5A3024"/>
                </a:solidFill>
                <a:latin typeface="Georgia" pitchFamily="18" charset="0"/>
              </a:rPr>
              <a:t> </a:t>
            </a:r>
            <a:endParaRPr lang="ru-RU" sz="2000" b="1" dirty="0">
              <a:solidFill>
                <a:srgbClr val="5A3024"/>
              </a:solidFill>
              <a:latin typeface="Georgia" pitchFamily="18" charset="0"/>
            </a:endParaRPr>
          </a:p>
        </p:txBody>
      </p:sp>
      <p:sp>
        <p:nvSpPr>
          <p:cNvPr id="5" name="TextBox 4"/>
          <p:cNvSpPr txBox="1"/>
          <p:nvPr/>
        </p:nvSpPr>
        <p:spPr>
          <a:xfrm>
            <a:off x="4500562" y="4572008"/>
            <a:ext cx="4000528" cy="338554"/>
          </a:xfrm>
          <a:prstGeom prst="rect">
            <a:avLst/>
          </a:prstGeom>
          <a:noFill/>
        </p:spPr>
        <p:txBody>
          <a:bodyPr wrap="square" rtlCol="0">
            <a:spAutoFit/>
          </a:bodyPr>
          <a:lstStyle/>
          <a:p>
            <a:r>
              <a:rPr lang="ru-RU" sz="1600" b="1" u="sng" dirty="0" smtClean="0">
                <a:solidFill>
                  <a:srgbClr val="361D16"/>
                </a:solidFill>
                <a:latin typeface="Georgia" pitchFamily="18" charset="0"/>
              </a:rPr>
              <a:t> </a:t>
            </a:r>
            <a:endParaRPr lang="ru-RU" sz="1600" b="1" dirty="0">
              <a:solidFill>
                <a:srgbClr val="361D16"/>
              </a:solidFill>
              <a:latin typeface="Georgia" pitchFamily="18" charset="0"/>
            </a:endParaRPr>
          </a:p>
        </p:txBody>
      </p:sp>
      <p:sp>
        <p:nvSpPr>
          <p:cNvPr id="7" name="Прямоугольник 6"/>
          <p:cNvSpPr/>
          <p:nvPr/>
        </p:nvSpPr>
        <p:spPr>
          <a:xfrm>
            <a:off x="2071670" y="571480"/>
            <a:ext cx="5218160" cy="1569660"/>
          </a:xfrm>
          <a:prstGeom prst="rect">
            <a:avLst/>
          </a:prstGeom>
          <a:noFill/>
        </p:spPr>
        <p:txBody>
          <a:bodyPr wrap="none" lIns="91440" tIns="45720" rIns="91440" bIns="45720">
            <a:spAutoFit/>
          </a:bodyPr>
          <a:lstStyle/>
          <a:p>
            <a:pPr algn="ctr"/>
            <a:r>
              <a:rPr lang="ru-RU" sz="32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4800" b="1" dirty="0" smtClean="0">
                <a:solidFill>
                  <a:srgbClr val="FF0000"/>
                </a:solidFill>
                <a:latin typeface="Brush Script MT" pitchFamily="66" charset="0"/>
              </a:rPr>
              <a:t>The origin of the holiday</a:t>
            </a:r>
            <a:br>
              <a:rPr lang="en-US" sz="4800" b="1" dirty="0" smtClean="0">
                <a:solidFill>
                  <a:srgbClr val="FF0000"/>
                </a:solidFill>
                <a:latin typeface="Brush Script MT" pitchFamily="66" charset="0"/>
              </a:rPr>
            </a:br>
            <a:r>
              <a:rPr lang="en-US" sz="4800" b="1" dirty="0" smtClean="0">
                <a:solidFill>
                  <a:srgbClr val="FF0000"/>
                </a:solidFill>
                <a:latin typeface="Brush Script MT" pitchFamily="66" charset="0"/>
              </a:rPr>
              <a:t>Christmas</a:t>
            </a:r>
            <a:endParaRPr lang="ru-RU" sz="4800" b="1" i="1" cap="none" spc="0" dirty="0">
              <a:ln w="1905"/>
              <a:solidFill>
                <a:srgbClr val="FF0000"/>
              </a:solidFill>
              <a:effectLst>
                <a:innerShdw blurRad="69850" dist="43180" dir="5400000">
                  <a:srgbClr val="000000">
                    <a:alpha val="65000"/>
                  </a:srgbClr>
                </a:innerShdw>
              </a:effectLst>
            </a:endParaRPr>
          </a:p>
        </p:txBody>
      </p:sp>
      <p:pic>
        <p:nvPicPr>
          <p:cNvPr id="20483" name="Picture 3" descr="http://stat17.privet.ru/lr/0a0133e35ffb78824fe09acf487c128d">
            <a:hlinkClick r:id="rId4"/>
          </p:cNvPr>
          <p:cNvPicPr>
            <a:picLocks noChangeAspect="1" noChangeArrowheads="1"/>
          </p:cNvPicPr>
          <p:nvPr/>
        </p:nvPicPr>
        <p:blipFill>
          <a:blip r:embed="rId5" cstate="email"/>
          <a:srcRect/>
          <a:stretch>
            <a:fillRect/>
          </a:stretch>
        </p:blipFill>
        <p:spPr bwMode="auto">
          <a:xfrm>
            <a:off x="3071802" y="3643314"/>
            <a:ext cx="2643206" cy="2065005"/>
          </a:xfrm>
          <a:prstGeom prst="rect">
            <a:avLst/>
          </a:prstGeom>
          <a:ln>
            <a:noFill/>
          </a:ln>
          <a:effectLst>
            <a:softEdge rad="112500"/>
          </a:effectLst>
        </p:spPr>
      </p:pic>
      <p:pic>
        <p:nvPicPr>
          <p:cNvPr id="20487" name="Picture 7" descr="http://www.ollelukoe.ru/images/stories/byblyadetskaya/novy/20.jpg">
            <a:hlinkClick r:id="rId6"/>
          </p:cNvPr>
          <p:cNvPicPr>
            <a:picLocks noChangeAspect="1" noChangeArrowheads="1"/>
          </p:cNvPicPr>
          <p:nvPr/>
        </p:nvPicPr>
        <p:blipFill>
          <a:blip r:embed="rId7" cstate="email"/>
          <a:srcRect/>
          <a:stretch>
            <a:fillRect/>
          </a:stretch>
        </p:blipFill>
        <p:spPr bwMode="auto">
          <a:xfrm>
            <a:off x="714348" y="1500174"/>
            <a:ext cx="1928826" cy="2352227"/>
          </a:xfrm>
          <a:prstGeom prst="rect">
            <a:avLst/>
          </a:prstGeom>
          <a:ln>
            <a:solidFill>
              <a:srgbClr val="C00000"/>
            </a:solidFill>
          </a:ln>
          <a:effectLst>
            <a:softEdge rad="112500"/>
          </a:effectLst>
        </p:spPr>
      </p:pic>
      <p:pic>
        <p:nvPicPr>
          <p:cNvPr id="20489" name="Picture 9" descr="http://s007.radikal.ru/i301/1101/ca/f800f05aa535.jpg">
            <a:hlinkClick r:id="rId8"/>
          </p:cNvPr>
          <p:cNvPicPr>
            <a:picLocks noChangeAspect="1" noChangeArrowheads="1"/>
          </p:cNvPicPr>
          <p:nvPr/>
        </p:nvPicPr>
        <p:blipFill>
          <a:blip r:embed="rId9" cstate="email"/>
          <a:srcRect/>
          <a:stretch>
            <a:fillRect/>
          </a:stretch>
        </p:blipFill>
        <p:spPr bwMode="auto">
          <a:xfrm>
            <a:off x="5715008" y="1785926"/>
            <a:ext cx="2786082" cy="1986325"/>
          </a:xfrm>
          <a:prstGeom prst="rect">
            <a:avLst/>
          </a:prstGeom>
          <a:ln>
            <a:noFill/>
          </a:ln>
          <a:effectLst>
            <a:softEdge rad="112500"/>
          </a:effectLst>
        </p:spPr>
      </p:pic>
      <p:sp>
        <p:nvSpPr>
          <p:cNvPr id="10" name="TextBox 9"/>
          <p:cNvSpPr txBox="1"/>
          <p:nvPr/>
        </p:nvSpPr>
        <p:spPr>
          <a:xfrm>
            <a:off x="714348" y="4000504"/>
            <a:ext cx="2214578" cy="116955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1400" dirty="0" smtClean="0">
                <a:latin typeface="Harlow Solid Italic" pitchFamily="82" charset="0"/>
              </a:rPr>
              <a:t>An angel appeared to shepherds and told them that a Saviour had been born to Mary and Joseph in a stable in Bethlehem.</a:t>
            </a:r>
            <a:endParaRPr lang="ru-RU" sz="1400" i="1" dirty="0">
              <a:latin typeface="Georgia" pitchFamily="18" charset="0"/>
            </a:endParaRPr>
          </a:p>
        </p:txBody>
      </p:sp>
      <p:sp>
        <p:nvSpPr>
          <p:cNvPr id="11" name="TextBox 10"/>
          <p:cNvSpPr txBox="1"/>
          <p:nvPr/>
        </p:nvSpPr>
        <p:spPr>
          <a:xfrm>
            <a:off x="3071802" y="5715016"/>
            <a:ext cx="2571768" cy="52322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1400" dirty="0" smtClean="0">
                <a:latin typeface="Harlow Solid Italic" pitchFamily="82" charset="0"/>
              </a:rPr>
              <a:t>They presented him gifts of gold, frankincense, and myrrh.</a:t>
            </a:r>
            <a:endParaRPr lang="ru-RU" sz="1400" b="1" i="1" dirty="0">
              <a:latin typeface="Georgia" pitchFamily="18" charset="0"/>
            </a:endParaRPr>
          </a:p>
        </p:txBody>
      </p:sp>
      <p:sp>
        <p:nvSpPr>
          <p:cNvPr id="12" name="TextBox 11"/>
          <p:cNvSpPr txBox="1"/>
          <p:nvPr/>
        </p:nvSpPr>
        <p:spPr>
          <a:xfrm>
            <a:off x="5786446" y="3929066"/>
            <a:ext cx="2786082" cy="95410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1400" dirty="0" smtClean="0">
                <a:latin typeface="Harlow Solid Italic" pitchFamily="82" charset="0"/>
              </a:rPr>
              <a:t>Three Wise Men of the East (the Magi) who followed a wondrous star, which led them to the new-born child.</a:t>
            </a:r>
            <a:endParaRPr lang="ru-RU" sz="1400" b="1" i="1" dirty="0">
              <a:latin typeface="Georgia" pitchFamily="18" charset="0"/>
            </a:endParaRPr>
          </a:p>
        </p:txBody>
      </p:sp>
      <p:pic>
        <p:nvPicPr>
          <p:cNvPr id="25604" name="Picture 4" descr="http://im6-tub-ru.yandex.net/i?id=87465202-21-72&amp;n=21">
            <a:hlinkClick r:id="rId10"/>
          </p:cNvPr>
          <p:cNvPicPr>
            <a:picLocks noChangeAspect="1" noChangeArrowheads="1"/>
          </p:cNvPicPr>
          <p:nvPr/>
        </p:nvPicPr>
        <p:blipFill>
          <a:blip r:embed="rId11" cstate="email"/>
          <a:srcRect/>
          <a:stretch>
            <a:fillRect/>
          </a:stretch>
        </p:blipFill>
        <p:spPr bwMode="auto">
          <a:xfrm rot="879143">
            <a:off x="3856474" y="1985267"/>
            <a:ext cx="1174771" cy="1271637"/>
          </a:xfrm>
          <a:prstGeom prst="rect">
            <a:avLst/>
          </a:prstGeom>
          <a:ln>
            <a:noFill/>
          </a:ln>
          <a:effectLst>
            <a:softEdge rad="112500"/>
          </a:effectLst>
        </p:spPr>
      </p:pic>
      <p:sp>
        <p:nvSpPr>
          <p:cNvPr id="14" name="Номер слайда 13"/>
          <p:cNvSpPr>
            <a:spLocks noGrp="1"/>
          </p:cNvSpPr>
          <p:nvPr>
            <p:ph type="sldNum" sz="quarter" idx="12"/>
          </p:nvPr>
        </p:nvSpPr>
        <p:spPr/>
        <p:txBody>
          <a:bodyPr/>
          <a:lstStyle/>
          <a:p>
            <a:fld id="{4A583972-B1B0-4DD0-83E4-88AFD949EA29}" type="slidenum">
              <a:rPr lang="ru-RU" smtClean="0"/>
              <a:pPr/>
              <a:t>6</a:t>
            </a:fld>
            <a:endParaRPr lang="ru-RU"/>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57224" y="642918"/>
            <a:ext cx="7215238" cy="5324535"/>
          </a:xfrm>
          <a:prstGeom prst="rect">
            <a:avLst/>
          </a:prstGeom>
        </p:spPr>
        <p:txBody>
          <a:bodyPr wrap="square">
            <a:spAutoFit/>
          </a:bodyPr>
          <a:lstStyle/>
          <a:p>
            <a:pPr algn="ctr"/>
            <a:r>
              <a:rPr lang="en-US" sz="2000" b="1" u="sng" dirty="0" smtClean="0">
                <a:latin typeface="Times New Roman" pitchFamily="18" charset="0"/>
                <a:cs typeface="Times New Roman" pitchFamily="18" charset="0"/>
              </a:rPr>
              <a:t>Differences: </a:t>
            </a:r>
          </a:p>
          <a:p>
            <a:pPr algn="just">
              <a:buFont typeface="Wingdings" pitchFamily="2" charset="2"/>
              <a:buChar char="v"/>
            </a:pPr>
            <a:r>
              <a:rPr lang="en-US" sz="2000" b="1" dirty="0" smtClean="0">
                <a:latin typeface="Times New Roman" pitchFamily="18" charset="0"/>
                <a:cs typeface="Times New Roman" pitchFamily="18" charset="0"/>
              </a:rPr>
              <a:t>In the UK the main family holiday - Christmas in Russia – New year; </a:t>
            </a:r>
          </a:p>
          <a:p>
            <a:pPr algn="just">
              <a:buFont typeface="Wingdings" pitchFamily="2" charset="2"/>
              <a:buChar char="v"/>
            </a:pPr>
            <a:r>
              <a:rPr lang="en-US" sz="2000" b="1" dirty="0" smtClean="0">
                <a:latin typeface="Times New Roman" pitchFamily="18" charset="0"/>
                <a:cs typeface="Times New Roman" pitchFamily="18" charset="0"/>
              </a:rPr>
              <a:t>Christmas in England began on 25 December, in Russia - 7 January; </a:t>
            </a:r>
          </a:p>
          <a:p>
            <a:pPr algn="just">
              <a:buFont typeface="Wingdings" pitchFamily="2" charset="2"/>
              <a:buChar char="v"/>
            </a:pPr>
            <a:r>
              <a:rPr lang="en-US" sz="2000" b="1" dirty="0" smtClean="0">
                <a:latin typeface="Times New Roman" pitchFamily="18" charset="0"/>
                <a:cs typeface="Times New Roman" pitchFamily="18" charset="0"/>
              </a:rPr>
              <a:t>In England the new year is a continuation of the Christmas days, in Russia, on the contrary, Christmas is considered a continuation of the Christmas holidays; </a:t>
            </a:r>
          </a:p>
          <a:p>
            <a:pPr algn="just">
              <a:buFont typeface="Wingdings" pitchFamily="2" charset="2"/>
              <a:buChar char="v"/>
            </a:pPr>
            <a:r>
              <a:rPr lang="en-US" sz="2000" b="1" dirty="0" smtClean="0">
                <a:latin typeface="Times New Roman" pitchFamily="18" charset="0"/>
                <a:cs typeface="Times New Roman" pitchFamily="18" charset="0"/>
              </a:rPr>
              <a:t>In the UK, Christmas tree, adorn the streets before Christmas, and in Russia before the New year; </a:t>
            </a:r>
          </a:p>
          <a:p>
            <a:pPr algn="just">
              <a:buFont typeface="Wingdings" pitchFamily="2" charset="2"/>
              <a:buChar char="v"/>
            </a:pPr>
            <a:r>
              <a:rPr lang="en-US" sz="2000" b="1" dirty="0" smtClean="0">
                <a:latin typeface="Times New Roman" pitchFamily="18" charset="0"/>
                <a:cs typeface="Times New Roman" pitchFamily="18" charset="0"/>
              </a:rPr>
              <a:t>Special gifts and greetings , will set the table Britons are preparing for Christmas, in Russia for the New year; </a:t>
            </a:r>
          </a:p>
          <a:p>
            <a:pPr algn="just">
              <a:buFont typeface="Wingdings" pitchFamily="2" charset="2"/>
              <a:buChar char="v"/>
            </a:pPr>
            <a:r>
              <a:rPr lang="en-US" sz="2000" b="1" dirty="0" smtClean="0">
                <a:latin typeface="Times New Roman" pitchFamily="18" charset="0"/>
                <a:cs typeface="Times New Roman" pitchFamily="18" charset="0"/>
              </a:rPr>
              <a:t>Santa Claus lives in Lapland, comes with 8 reindeer, gift bags in stockings. Our Grandfather frost lives in </a:t>
            </a:r>
            <a:r>
              <a:rPr lang="en-US" sz="2000" b="1" dirty="0" err="1" smtClean="0">
                <a:latin typeface="Times New Roman" pitchFamily="18" charset="0"/>
                <a:cs typeface="Times New Roman" pitchFamily="18" charset="0"/>
              </a:rPr>
              <a:t>Veliky</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Ustyug</a:t>
            </a:r>
            <a:r>
              <a:rPr lang="en-US" sz="2000" b="1" dirty="0" smtClean="0">
                <a:latin typeface="Times New Roman" pitchFamily="18" charset="0"/>
                <a:cs typeface="Times New Roman" pitchFamily="18" charset="0"/>
              </a:rPr>
              <a:t>, arrives by three horses, gift bags under the tree;  </a:t>
            </a:r>
          </a:p>
          <a:p>
            <a:pPr algn="just">
              <a:buFont typeface="Wingdings" pitchFamily="2" charset="2"/>
              <a:buChar char="v"/>
            </a:pPr>
            <a:r>
              <a:rPr lang="en-US" sz="2000" b="1" dirty="0" smtClean="0">
                <a:latin typeface="Times New Roman" pitchFamily="18" charset="0"/>
                <a:cs typeface="Times New Roman" pitchFamily="18" charset="0"/>
              </a:rPr>
              <a:t>On the table of the British main dishes are roast Turkey and pudding, on our table – salads, goose with apples, fish, jelly.</a:t>
            </a:r>
            <a:endParaRPr lang="ru-RU" sz="2000" b="1" dirty="0">
              <a:latin typeface="Times New Roman" pitchFamily="18" charset="0"/>
              <a:cs typeface="Times New Roman" pitchFamily="18" charset="0"/>
            </a:endParaRPr>
          </a:p>
        </p:txBody>
      </p:sp>
      <p:sp>
        <p:nvSpPr>
          <p:cNvPr id="3" name="Номер слайда 2"/>
          <p:cNvSpPr>
            <a:spLocks noGrp="1"/>
          </p:cNvSpPr>
          <p:nvPr>
            <p:ph type="sldNum" sz="quarter" idx="12"/>
          </p:nvPr>
        </p:nvSpPr>
        <p:spPr/>
        <p:txBody>
          <a:bodyPr/>
          <a:lstStyle/>
          <a:p>
            <a:fld id="{4A583972-B1B0-4DD0-83E4-88AFD949EA29}" type="slidenum">
              <a:rPr lang="ru-RU" smtClean="0"/>
              <a:pPr/>
              <a:t>60</a:t>
            </a:fld>
            <a:endParaRPr lang="ru-RU"/>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Прямоугольник 2"/>
          <p:cNvSpPr/>
          <p:nvPr/>
        </p:nvSpPr>
        <p:spPr>
          <a:xfrm>
            <a:off x="1857356" y="1357298"/>
            <a:ext cx="409086" cy="707886"/>
          </a:xfrm>
          <a:prstGeom prst="rect">
            <a:avLst/>
          </a:prstGeom>
          <a:noFill/>
        </p:spPr>
        <p:txBody>
          <a:bodyPr wrap="none" lIns="91440" tIns="45720" rIns="91440" bIns="45720">
            <a:spAutoFit/>
          </a:bodyPr>
          <a:lstStyle/>
          <a:p>
            <a:pPr algn="ctr"/>
            <a:r>
              <a:rPr lang="ru-RU" sz="4000" b="1" cap="none" spc="0" dirty="0" smtClean="0">
                <a:ln w="1905"/>
                <a:solidFill>
                  <a:srgbClr val="894937"/>
                </a:solidFill>
                <a:effectLst>
                  <a:innerShdw blurRad="69850" dist="43180" dir="5400000">
                    <a:srgbClr val="000000">
                      <a:alpha val="65000"/>
                    </a:srgbClr>
                  </a:innerShdw>
                </a:effectLst>
                <a:latin typeface="Monotype Corsiva" pitchFamily="66" charset="0"/>
              </a:rPr>
              <a:t>  </a:t>
            </a:r>
            <a:endParaRPr lang="ru-RU" sz="4000" b="1" cap="none" spc="0" dirty="0">
              <a:ln w="1905"/>
              <a:solidFill>
                <a:srgbClr val="894937"/>
              </a:solidFill>
              <a:effectLst>
                <a:innerShdw blurRad="69850" dist="43180" dir="5400000">
                  <a:srgbClr val="000000">
                    <a:alpha val="65000"/>
                  </a:srgbClr>
                </a:innerShdw>
              </a:effectLst>
              <a:latin typeface="Monotype Corsiva" pitchFamily="66" charset="0"/>
            </a:endParaRPr>
          </a:p>
        </p:txBody>
      </p:sp>
      <p:sp>
        <p:nvSpPr>
          <p:cNvPr id="4" name="Заголовок 3"/>
          <p:cNvSpPr>
            <a:spLocks noGrp="1"/>
          </p:cNvSpPr>
          <p:nvPr>
            <p:ph type="title"/>
          </p:nvPr>
        </p:nvSpPr>
        <p:spPr>
          <a:xfrm>
            <a:off x="500034" y="1071546"/>
            <a:ext cx="8229600" cy="1143000"/>
          </a:xfrm>
        </p:spPr>
        <p:txBody>
          <a:bodyPr>
            <a:normAutofit fontScale="90000"/>
          </a:bodyPr>
          <a:lstStyle/>
          <a:p>
            <a:r>
              <a:rPr lang="ru-RU" sz="2000" b="1" dirty="0" smtClean="0">
                <a:solidFill>
                  <a:srgbClr val="5A3024"/>
                </a:solidFill>
                <a:latin typeface="Georgia" pitchFamily="18" charset="0"/>
              </a:rPr>
              <a:t> </a:t>
            </a:r>
            <a:r>
              <a:rPr lang="ru-RU" sz="2000" b="1" dirty="0">
                <a:solidFill>
                  <a:srgbClr val="5A3024"/>
                </a:solidFill>
                <a:latin typeface="Georgia" pitchFamily="18" charset="0"/>
              </a:rPr>
              <a:t/>
            </a:r>
            <a:br>
              <a:rPr lang="ru-RU" sz="2000" b="1" dirty="0">
                <a:solidFill>
                  <a:srgbClr val="5A3024"/>
                </a:solidFill>
                <a:latin typeface="Georgia" pitchFamily="18" charset="0"/>
              </a:rPr>
            </a:br>
            <a:r>
              <a:rPr lang="ru-RU" sz="2000" b="1" dirty="0" smtClean="0">
                <a:solidFill>
                  <a:srgbClr val="5A3024"/>
                </a:solidFill>
                <a:latin typeface="Georgia" pitchFamily="18" charset="0"/>
              </a:rPr>
              <a:t/>
            </a:r>
            <a:br>
              <a:rPr lang="ru-RU" sz="2000" b="1" dirty="0" smtClean="0">
                <a:solidFill>
                  <a:srgbClr val="5A3024"/>
                </a:solidFill>
                <a:latin typeface="Georgia" pitchFamily="18" charset="0"/>
              </a:rPr>
            </a:br>
            <a:r>
              <a:rPr lang="ru-RU" sz="2000" b="1" dirty="0" smtClean="0">
                <a:solidFill>
                  <a:srgbClr val="5A3024"/>
                </a:solidFill>
                <a:latin typeface="Georgia" pitchFamily="18" charset="0"/>
              </a:rPr>
              <a:t/>
            </a:r>
            <a:br>
              <a:rPr lang="ru-RU" sz="2000" b="1" dirty="0" smtClean="0">
                <a:solidFill>
                  <a:srgbClr val="5A3024"/>
                </a:solidFill>
                <a:latin typeface="Georgia" pitchFamily="18" charset="0"/>
              </a:rPr>
            </a:br>
            <a:r>
              <a:rPr lang="ru-RU" sz="2000" b="1" dirty="0" smtClean="0">
                <a:solidFill>
                  <a:srgbClr val="5A3024"/>
                </a:solidFill>
                <a:latin typeface="Georgia" pitchFamily="18" charset="0"/>
              </a:rPr>
              <a:t/>
            </a:r>
            <a:br>
              <a:rPr lang="ru-RU" sz="2000" b="1" dirty="0" smtClean="0">
                <a:solidFill>
                  <a:srgbClr val="5A3024"/>
                </a:solidFill>
                <a:latin typeface="Georgia" pitchFamily="18" charset="0"/>
              </a:rPr>
            </a:br>
            <a:r>
              <a:rPr lang="ru-RU" sz="2000" b="1" dirty="0" smtClean="0">
                <a:solidFill>
                  <a:srgbClr val="5A3024"/>
                </a:solidFill>
                <a:latin typeface="Georgia" pitchFamily="18" charset="0"/>
              </a:rPr>
              <a:t> </a:t>
            </a:r>
            <a:endParaRPr lang="ru-RU" sz="2000" b="1" dirty="0">
              <a:solidFill>
                <a:srgbClr val="5A3024"/>
              </a:solidFill>
              <a:latin typeface="Georgia" pitchFamily="18" charset="0"/>
            </a:endParaRPr>
          </a:p>
        </p:txBody>
      </p:sp>
      <p:sp>
        <p:nvSpPr>
          <p:cNvPr id="5" name="TextBox 4"/>
          <p:cNvSpPr txBox="1"/>
          <p:nvPr/>
        </p:nvSpPr>
        <p:spPr>
          <a:xfrm>
            <a:off x="4500562" y="4572008"/>
            <a:ext cx="4000528" cy="338554"/>
          </a:xfrm>
          <a:prstGeom prst="rect">
            <a:avLst/>
          </a:prstGeom>
          <a:noFill/>
        </p:spPr>
        <p:txBody>
          <a:bodyPr wrap="square" rtlCol="0">
            <a:spAutoFit/>
          </a:bodyPr>
          <a:lstStyle/>
          <a:p>
            <a:r>
              <a:rPr lang="ru-RU" sz="1600" b="1" u="sng" dirty="0" smtClean="0">
                <a:solidFill>
                  <a:srgbClr val="361D16"/>
                </a:solidFill>
                <a:latin typeface="Georgia" pitchFamily="18" charset="0"/>
              </a:rPr>
              <a:t> </a:t>
            </a:r>
            <a:endParaRPr lang="ru-RU" sz="1600" b="1" dirty="0">
              <a:solidFill>
                <a:srgbClr val="361D16"/>
              </a:solidFill>
              <a:latin typeface="Georgia" pitchFamily="18" charset="0"/>
            </a:endParaRPr>
          </a:p>
        </p:txBody>
      </p:sp>
      <p:sp>
        <p:nvSpPr>
          <p:cNvPr id="27652" name="AutoShape 4" descr="data:image/jpeg;base64,/9j/4AAQSkZJRgABAQAAAQABAAD/2wCEAAkGBhQSERUTEhQWFRQWGBoaGBUXGB0fGxkeHCAcHR4eGh4eHCYgHB0kGhwfHy8gJCcqLCwsIB8xNTAqNSYrLSkBCQoKDgwOGg8PGiwkHyUsLCwpLCwsKiwqLCwsLCwsLDQsLzUsLCwsLCwsLCwsLCwsLCwsLCwsLCwsKSwsLCwsLP/AABEIAKYBLwMBIgACEQEDEQH/xAAcAAACAwEBAQEAAAAAAAAAAAAFBgMEBwACAQj/xABHEAACAQIEBAQDBgMGBQEIAwABAhEDIQAEEjEFBkFREyJhcQcygRQjQpGhsVJiwRVyktHh8DNDgqLxJBZTc4OzwtLTNFRj/8QAGgEAAgMBAQAAAAAAAAAAAAAAAwQBAgUABv/EADMRAAICAQMCAwYFBAMBAAAAAAECAAMRBBIhMUETIlEFMmFxgZEUQqGx8CPB0eEVUpIz/9oADAMBAAIRAxEAPwDFiwGI2MjHwYmSlKE9iAR6Hb9cRJnvIC5J/CpP6Yq4sUK2lWEGWEf7+mIMdOnLg7x7Oit4NQMCwoor3/EJkd56/UYC06c7df1wZXgvh+bMDSoglSTqiYNgN/SRiDjOTLKpPSWKfBEqZcVDWUVJKmmQdVhKsLAEH3/ywEp0yjX32jD/AJGrlGYBQo8oceUAXYDTEm4PyiZj3OC/DOXKRZqjUVPiK7kgeaGjSrC6lSRqmJ8wHTADeKxk5jHgbgDkTMMtwh3NgQO56YL/AGAqgpyrb3IF/bf98W+J5seI9gqqSLREC3S2w/8AOI6GshjpYmLeZQt9tzLN7dMW3s3IiuOYHdW1lNyDG5OPtWiacagJsf8ALF2hn6NNS0feDcnck7/+MCs3m9b6zvtt7/54IMkyIwUa7sgFh6xP1v1v/s4u0nC0zTqmmwmQzhY9vQzO+BvBqNRVVxTJUzc9hf5Zm4IvcRGPeeRPFAY2IBlSDAJItaCYB3GF2U5x2ha85yI15viTNUJUeHKswqM8Qs3K9AoVjB6AdwDhZ4nm1D+V1qIR5it1kzIG2odzG+KFXKIX0Ud3aEsNUmwmPe/TDE3w2rEHVUoINOoBdZJPVSCoKkbdelsdXUo7wtpc8GDavHKerUHIOkKY9o3i9gN+uLqZd3hkUktcBlud97dTN8WOH8jpRrA1W8RNIjSCDrkaljewkahe+wjGh0KFLwBKstMWVQRME9Bv6zgN+U9xSZVV3e8Zlz8iZyq2paWnWBtpi1ramUxBG+J838Js0kQy1ZG6x5YjfU4PXpIt7Y1PhfDKBLGkZB3BPU9TgrTpgGAse4/af3xmP7TuQ4C4+cYGnQiY5T5AzaCoVoMbwqswi9gfKSX67ACDJPdYzXL2aLRUUiJN5CjrZYEdOg3GP0UVAJN4HYftOIs7ladQA1UVtOxaJE7wenTYzitfthg3nUH5SDpV7TCOB8j5jNQlNUGkkvXNQ6QDAC6QLmxNgSesDDzl/g/TZR4+aqMBsKaqiie2rVPvgTl+Y/7PzeZSlRJypcsVFiuw1LNouFK7fLcdW7h3PmVrbOVj/wB4NP72xrX3W8Mo4gkRRweso0/g9kQI8WtPfxFn/wClH6Yr5j4MUCD4WZqhosW8Nv0Cof1w3UOI03+Rg1plYP7HHts0kTqEf7/LCg1NoPWF8JT2mVZ/4VZnLtrp6cyo3VSUf/Cf6MT6YA8Ky61M1VNVSoCPABnSwKqL7kgkjv8AljWOKc8ZSj81dSV/Ah1uT2hZj6xjNqnFjmM1WqpSjxTsAZUSouQYJOkE2Fyfq8ltjoxYY+PSC2KGAEtDLBUYeJ1ET036W74+VM8E0loaAD5QAWg39CYEYqZ9ytoIn9cWOXOErnXYVAFVNMsIDEQxgmbCEP5gCLkDUBhuc8CMu3h8IOTDmX+IVBoUUa0+ydP/AJmJszzllxdxVQT+IHf6MR9MT5qhw3J+XwQ1QCCdyN/xGTPoSRti9wzNU6yh1yYFK/nqOAGHcCPaCBG+Bm2kebBnDTXbcnEW89z1QFJjRZmqAEIpV9za8iIG+/TGdFWJ1GSSbk7k/wBTjas1w7IuwV8tTJI1a6YDQJ66j1tHe8elatyHkaobw9SGNUebV7BTdfoDglWqqHqIKzS24zMoyWb8MtIJBHQ9Rt9METmFInVMjBbjvw1zFCWpHxlHQDz7TaLMY6WbsDhOnDeEt5UyadVZp8gjiFHzCj8Q/TEZzCnqMUCMedOJFIlj7Qc9hK4JxaySEkiCVYFSegO4/XFnj/FxmKpZE8On+BOwFpPr7WFhiilYiwYgHeCfzjrgnUTPktGkpDAyGAJF4FgbRBOqfbHilQn6Yn0hnLhlWb3MXI8wHf8A1x4Ckkx063j9sTiRLQRmUEkEGYFp7XAjDByRlHeqVF1iWk2X1iYJkxt198LGXAY+cA+oBnDjwzjKUXFQMSxQh6bDc/yMZsQAYYG83NsDszCKAeDDo+GyVm1VM03ikzqRVtAgeUMTYevTfBvhfw/qoCHzbqpYA+EvzgdCCCAZ94xY5a5lp1XTL04BZdUIFA0xeCI9jaR+uCfMPMgywoKQharUddLRsqtsOpDFRhKwuSF/xDqFAlvK8t5ZW8tAEgfMwluv8X9IGMh5k5bbK5irSp05BbUkKT5GuBqiFAYRAM2nbDu+eeI1sZ3EmPqJj9MUHpl9UnYxPXCP4vwm65jqaQ2DJ4iNwvlBnGqs5pmb0wssR3UzpBnodsGl5Jy9NNemq8MrBiyyB2ZZVSPaT+2GfKcMpWLBrH5YkHsTe/r/AKTj7xCg1TyyQgtbr07f0EbCMT/yrlgFAx8pH4BM45gj+06LE0k+WwACkACRYCBAien1wC49y+G0/Z6QVp8xWVER2NiSTv8Ay+uHNMpChYCgdhExj3R4b7T74K3tJ27CSmhVeSTEPgPBa9PM0m0AibksABMg3P4h0tE29tL4Zwg6d1AkAhWgRMyFHlMm0fWcS0uDoANZB9r/ANJxGE0t5WIjYj+h7Ysmvb3SBKWaVTyMw5qoUT5mC7nSTvO5gdfzwA4hzPl7gKzeaJVSCVtfzCOsWuOmPFegTYgETud2npqM37SN8AeIcQy4ijemEaTJ+8U9o6dCDbDiWeIODFHr2HmOmUz9GrIpvoYi2xI6Tq9za4m/viyQ9IfN4gH8UbWsDMgx1PbGb5LjANdmDNUcgAO7RefQDUIjoMaHkHepTIq0XLAAXWFbtBMKfWLftgVtCOMWDM5WIPlnPx4aQVDG8EWHvJJIHuT7Thb4zzwlNZLS4toU6iJ6A2AHqcMtbg71EZaiKEcDUpextBBgbfW9sIea+Eza3AzFNKZLaFCsQgmRNxqIWRvvfCK6XS1edzj5xjxmC4xKDZqm6F1QOTbWZIM/wqDO3VgZ3EYvZGrT8JIpU6jBdLeMSjKSDqF41KCfLMx32ivT+FebRlNKpRYAzdmQmL7FSP8Au74vZvhuaQqXyrMsXNJdZJj8XhkwPXtvfBLSHA2NkduYzS6MvPB7yTO80FF1qaSupAWmh1A99YmAABvvMd8GOWeNrn/unpKXWHdiilNIbpPodAB3mZ3hA4znFJPhqVb8QOqQe0EWP1wIGXiNZIsI1QLybwTcYNTpg2MmDvsVEwBNi49wjIZbRqyuXUuHuKQny6ZsgBk6t+kYVTTyQbXSqsjTAJQwNzHmWO2/fAHlumkVmcg3RQ3+I2MnE9XOAMYuvrGB2Oy2NUCcCVqrDIHhTijAeHqqsUckMaYAJXeUaSAekQepkRGAeaankM2tTLVH8AjzJUjVp6qxEAkbg2Nt9zjQeR+XKVTK+JXpJU1uSgdQdIFrT3Oq/tgpxTkLKV6T0/ApoWBioigMh6MD79NiLHE1OqHHbuMCUtBfvz2mecY4Ouc+/wAvVXz7zOkn3UEqe8gD1wVyeZenkjQq0qmqNOtR4wk/jAUkCCAYJGEJchVytVlWo6VkZldEI3W0wT5gRcWNoOCVLnXM0gurwqw9tLW7wSs/TDz6NWUAdIMa1+jjMbMpx2k9EDMs9OpHm1KVIjYgm1+w/TFDiHHqVVdNCk5rAjRUQSVMiTqBmCB6z1OK2V5/dwYyzW7VQf6LitxHnyoLGg8fzVAB+gOAf8fg7hDr7RA/L+sd6ecPgAVYDlPMuwncmIie7AWvjF+O8SSrmKtRLKzSOhNgCxHQs0tHrgvxLmOrVplVdaandEBkg7guf6AT1x44MRo0SA3QTcj29PTBqqPABPWKWWeO2OkXNePoq98H+I0nA8yhwNjEEezKNvcYG/2gwmJnvYn+oODq+ekCybTzBtWkVYq1ipII9Rj0tLvg1m+HGtmCqhtWphCrqZgGOkhVv8sCTAtg3wv4fvUc6yKaqfvNTKaq/wDyybSNjBxxsVRljIWst0irlcuGPmbSvcjf0F9/acNvBeQBVAqEuF9jq6/h0gx64dOH8MymWlQCGePMDV8Q2t5iBqB3CoAu+PNbNVVA0aaSTMq2snpDeICTtcQAP1xn3a78qcfGO1aXPLf6lbL8kZSmCaulgIBFViumbrK6Y1m/VfrgRxrlWgpBQ6dUtppkMI2EQoWCZsJNiZ6YNcS4kBTUNU1RcC6nUeukHSsDvPbAyg01KbMPJNz1j2/XCYucnO6OClAORA+SzL8LrGtTCO+gqVdSDBg9CN4F/wDPBTh3GV4pWFSqqpUorNKiCYOppepP4mEDyxbe+Cz8qPnIdRaYE7e5749c2cE4Vl3D03NHNJB8PKvLhgJ+Qkog9CFF/XD1R8ZcH3vWIWYrIPb0luhRHf8AP64tUqIwjJ8QxvWy14GpqVWJPcIVIE7xOC+R53yrrM1FPVWKSP1XCL6CwHlY4usU9GjLTpgY+sAMCaXH6BsHJJ2AAYk+gRmJ+mGDJ8Dr1l1IhUf/AOivT/7XUH9MD/DEdj9jL+P3zKdsdTq6ZvGIuNcPzmXDN4KtTUEtUDCFjuIBP09Por5TmOvVLBKSuFuYMQP+pr/Qfvi40rHtIOpX1mhPmQ4GkAWvsduuA+YYl9v0/phfpc01UaGo6Y6SQR2DCOtsEMvzhRuStTVvHlg9YDFh36xjn03fGJCXjtD1VkGXfxTpQLLuegBk/pI9yMZrW4e3Fc35VhiIQPEJTXbVFxEydzLQOgwT5h4rXzo8FaTrSQ62VVZ2cfhkKI0jeNpiTYY8ckcXXK55FrRTFZDTBNoMqUJmAASsQBAJGNHTr4SlyMnHEXuXeOuBHrlrkrK8OUMqh6xgGsw80/yC+hfa8bk4YKWYL/KCo7mJ/qPriOhlwbMfMO+ClHLRhFLXuJJg8BZ5pZTrv74hrcJJJO8mb9PScFKa4ndhi50wYYMqbIJy/DNO8GLARtiDiHDwRIscFDm1MgEW6TgbmOILqCEMJMAxb69R+WAvTWBzLq0FZqlTqjTXpBhEBjuPZvmHuDjNeeuTvso8WmuuixHn/EhOwfuCYAbboYMTreYyDMp0j3JmIH0jAri2do/ZqvjR4fhsrgkeaZUAX3ZrL6xg2kvsrfaeR2lLFDCYxw/hhVNbtpVySD3i3tuDi/opBQdcyd7A7Encn9sdVqgZWgpIkKZAMiSSTf3n88UtQsCBv03vg9h3OSfWMVKQgAmp8H54ytKjSR9dNANIZlgCI+YAkidW66hYyRtg9xDmfK0aArvXpik3yuG1a+sJpksY6DCbwfhVFMstSpTRocaTUUEL851AEQPMQJ6E+uPHGuJ02qZctSplAXZ6i01MEMBAaLeQyRIk+2KnbjODBYOesS+aOY8vm8y9daLKGgSSCXgRqaDAMACJO2+JuA8hPmzqU+FTIDLN2YGCPRJBkTqJF9JETN8Tc5RrVmaiEiIDKAsiIAYDeD13w7cL4gtXL66fmVxUcAxcknykQYZZCGCCNPaJabUkVKUGIFad1mGMF5P4Z5VCC7zG7tUYQZ2lTT6T+H/W0eQuHshJDMFmGFSoQf7v33TqDF8JY4h9qzEZmq6rcsdzYWCggxeB+eG3K5+nlvBpUq4NNpBDsNQksZUiBdrR6iMKNdcO81LNDWg45PfjifanwuydSPCY3mStQyO0BmcH8sCsz8ISrEJV1gC6N09dY0k/RD64Of2HSoO1ctq1ksdekKknV5dI/MHfFj+18wVWrlilRIYFSY1QY8j9DY9Y2xy6qwHrBfg0b3P14iHmOXsxQvd0H1j69PqBgZXydGobqUffoCf3DfrjW+F8Yo5qnYH7sEGlfxVJMWaZj1BHrhY5m5PplgKEAtB8MaYYxJlCNKNEt5QAYPUXItmT6QLVsh2sIJyPFzrqGmyBakSGEDcG2hhpMzYEe14wX+2M2nxqdOoJBgqRpsFAGlhaB+KcUcxyudXjZV1qKd1WCD7jb8vyxbynEKvlRhABusAR+g/XFNRQyYMtTqFbtOzOfcVoBUOg0CAAqr/LBPlj3OKb6vECDyiLabielib3ti7meBuW8QrpBIHiNIA7gD8R+mDOXoKPIuWNd1uxOlKdM2+eoxiV3OgMRO3dda8cmFNo7QDVSgJWvVCEEyGBSIEncb/n9cEaHDRmFU5Nk8NQVavUmSxiCqnTdQSJgTPQASeThOTSuM4yqMxpLOtOoai3GlrAXsd7YH5XmChSL1MtSSjli6oaiUmC1GI2BA0pcxtvYgGcSCOqjmALnoTD75BnQo1SVZdE02KMpO+koBHe+EzLcqZOilajmWCVKkqjEMNPXUNQAk9wSOl8PWW4qlQ6QwB2mVBBOwMMIci40yetsL6ct5WpnHFek0t5lL1gyuNn0+cuxDd4jpaMTVc6giU2qxzMjq8BIYrHmGq4FmCzJBGwMTJwQ5P5Eq5+qVSadJD95WIkL1gCRqc9ptuekvPGuHU8jTq1TUmlLN4YjTJMqiwZa0CDAw55LJGjkQlL/iMod2T8TuAzsO5PT0AHpjSTVHw92Iv4K5xmUsjw3KcLp/cUQ9XY1GZfEba7PHlEnYAAdsXuH86GrSZhRIqgHQmqVYxaW0jSJ9Pzwh8YPiI9OoWdmlRLN1k3JNu/+4xW4Zl69GmtN6wgCAGgn87aR/eJtvjOfU2MCwOD6GOjTqOOvxhLm37XXhs1qVEkjwpFNf5tzqb+YxAsIuS3cG4Fk8tQR0CEBYNcBSzAi7M25DECYkC2wFg9GnXpkC+rsNr7CJINsVOIxRzi0KBcM92oq3lLsAYALBUuGJInfrilVtv5iDB2BegGIcz/AChl61Q1Ci6d2MkKbfMYMbdffArMcCy1RGFNaZUCPEUTt3M395n1nFXgvOZoI61PFLli24cL/EA2lSIPQgkfWMS8P4v9pqmlQSFcFqj/AImj+EkRJ2/PBGdvSBKbecxTy2dfL1g9Oq6OhYKw8wCgwwEg+VrdOx9mCt8QatamBXpoybyADA9QwNhMFu/QYNcP+HlKppLo9NTLRqksb/MZIG/afXcYUuN8uvlq6KCCGHzCdPaLwSQLk7GYwXG9cNmcj5OcRnyPGKTMkMTrYAT3MQPT6bYd0yk04DONQ/3HvjFUpKgkNcMSFEabDUQgAkGDMmD6YI0ubGRS1IskghtJuAenUex3GFwgrblciNGvxB5Y1ZjnGh4jKazSNSairqJWx0kyO9yR+2JONcaq0qNQqWQhSqrfcrCkTO5IvPthG4XkhXjw6jEhhqpkSu8wQRfVtHvh+5rzevLIpiXrKttvIzMY/wAG2KlV5OcEc457ShpG9QO8V8tTPhAADSIOs/MRFxJvc9d7Y80sy4cECA1xqvH+t/8AziUZhoAAGiSRtIudXvBviKvTao6rTEBROqdh6kbf7F8Z6kmazcEgiXMtx1gChJcjYhip+t/1xVztQ1Boej4qkghT5ixA6KZmBPrvitm8saLI2tT1NjBm36EYduAcYy7hUU3K2HX1B7HeR9dsMVAls5gb7FqUFAPtER0yw8py1NWFtMGx62A3np0xdyGWQqUQL1lbD98OfHMtQanUFQKqHzM1lPlgzNr2A/TClk8kXBq0aJZU2dW0t5bmZswGxtP6462s5wCTBrqQeoxLlHOV8rTgBgsiPkZSdjcgxa+/0ww8ucwNXdqdSJCB1IsSJggja0qbd9sLuV48qBiymIM0yBBkf3iSAfTEXKmcC5qh/Mz02/6wSP8AvAGIrsIsAycQzU7qWJTBHOY9cS4RTr0npVVDJUUqw9D2O4PUHvjE8tnTwjNVctV1MgYTE+YESlRRa+kwYg2ImwxvxA72/XGNfGV8vUzFI03U1lUpVQXgfMuo7BgSfLv5p7Y39OMkoRkGYlnTI6iQcR5co51fHy1QSdzuCf5gBKt3kCPXfEfAa1fILU8TLtVViD4iNIGkEASJEX7dThKo0KlIirSqmmT1DEG3QwL+xtg5leesynmq06dYC2sEK/8AiWYPppGCWaLjHaFT2g3RxmMGV5toVq7q6aVYAzVIgEWIAawBEHvv6Ytcb4tTy4H2d1FVGtRUSDN2UoDbvNsAj8R6JH3lKsPcpU/V8ex8RcutwK0+iUh+0YVOhbORDjXVjsYe5cXMPXfN110ShULGnUOlje3c3OLPNPM9GhTVqpJlpCrGtrbJIEgapLG3TcjCdmfiVNqFI6j+J2Av6hNx9Rhd4o9aq3iV2DE7AGyjsoFgP9mcETRMTuaAv1niHgfCecnxWpTqGpSIpE9i0n3giR6G2HDg/wAS3EfaqFOuqxNRKYVx2LfgMnp5Z74SXyoDBQQ0xcdP6frhx4Fy5UpyaFZXFUbGjK1F6BpeYBm24M/Vy5gBhopWCTxGpOM5jPgHJhXLSrvU+SkBuogCS09J9dhizx+otNBlK9Z3q1oYEeGiKQxOp2aPKXBu0k+mCvCeTkoMtVqteq4Hl1VGCp6JTXZZ6GfribjPBXzDKQtIKDMuAxPq0rEEH5REbknGE9ylsDpHfdGesTeK1aRaj45yzXiu2S1AwBYVGnwtyLG46Rifi1AVGp0RTr1csqzlaNKtQWkQgAbxanzBpO0kxJBN4l4twwtVYVjSZCAwRGYUiGjSPLpvAJN4Nr7Yu8L5Yy1KoGNNA9OHTzVNpsXGrSxnaB0xPiovWQjM/aEeAcGeijeIKSlxqo5c1GammgblmLEmCJgwMBeM8YpZ+io/4NWlUlgROgCZKtOkgkCDbY2wX4vx4pUpt4gNNSwdAwYOrATqm8iDBm09RjPubeNZZab0cqfDZiusKhAgRAZ2ae50rYExffFqR4x8su39MZMq81c1tVrFZDU6UqhHUmJJO3ptuPTBzlj4oDwfs+ZbwmVNFOvBIiIAqabgjo4ERvBElW4LytmMxall6rWt90wT/GRpGGThnwXzziaxy9AEXBYu4+iCP+/G6aK/CFbHiZwsbduEJ55Pu/EVdS3PiUzrpn1LISAfeMCqGbSog1sTvqLWJO0Wj98EaXwooZV9b8SqU6o//rpocAkDfWW3wYXJZZJZ829aYE1cvT1H11J4dQjuWOMhtEijCNNKrUuxwVz8oIocQKAUaNZ1XppZoHZZBgSJ3vbFTjGROlayEalZSG/ECCLTueu8iT74ZhyrlMwysmYYxD6FBVPTUG1EGYtINvQ4+Vvhq+ltNZGa+kPqAEyRBg7C22BjSspDDmT4ynKtxEnhefWn92WloIGmCAJBuJ3BuQNtu8kKeSRmBpVdFQAtqC/KwtFj6RifNci1qYL5gU1AkzTKgAjb7xzT6dIOKeQ4fWJeoaT1VeSGpkkEGCL02ZSLdyNrHBHQjJAMGuDxmE8pzRnabBGCsaulRWUGx7MJgNHsD0nAPinF6lR5zCpUQNp1hjqA7RI8pv5YjvOGngOUzCMagSoIgSVjobRG8RJgRijxjMOXJdU3JJKAHcm8C0dL9O98BJxyBCVjzYJEF5MmroUVGXwp1KwQAr+GAVgevl+tsEclxT7IPDqIKuXdyQV0hkeIkWgqQBvGKObpGsDpUEwQDcAE+ovivm8v4WnxakMB5QxNxFyq3J69JwPPidft3jBrA4jI/MirP2ekQbnWzLI76FUR3uSSMWOOcapsmVYDQgYsQxupUFY9d/1wl5TmLLUtTa2IBJHlidpAMEiSJ8wjbbEeY+JFJ6g+70U0UqgjUfMfMzGRJsIAAAvuTOJ/CthsDtKCytGUw/UzqlRLBUJ26D8x6z+eCg4mBCCiqgbNMpPQkCCTY7m469MJ2e58ytQwoqA9WFJTP/T4+3+uI6PMiBSAToaNCFQl53JDNpsJvgI0VgGcRyzU0v8A3jVW4pSOg1CARqUj1Nwfa5H5YGUUcVNVNymqxKkjT1EidX0wNpcyKNSVNMA/LUgkHex3Md46/mQynFqDKFpjUI+ZGJPe4sw+oxHhPWOBBBUduT5fnzDvCM0df/qmLgDysxJpjuSDZTHUjvfDBmuaaVAaaar5ZgpGm8kxE2ubxGEvxgwszHsjA/5AwO0xi5k6qAS1NWJtDsQIP1/dfriFsZeOkJbp0cZB+QkVfiTZiqXKqpO9pFrX3lvf07Yj4s33bgtFQCVvBtcFSLzN/THvxAGaoigLMKo8ypIvfcye8b2x68FWDTdjI1Hfbp2Ht64XsO1t3xjFG9kweOMSXIcH43Uyzq+YFJSLCq48YgdNaqSgI6lp9sJP/snmfCaqiB1SdQR1LAXltIMsPUA40+jxUZnI5ilQbVWSkCwm8tMgdwSpH1wO5Zz+WppVFUjXBCoVmSe47zj0B1xrAbbnPpPPHT5yM9JmuSy1WpHhgvJgJM6p6QbQe+HHg3IHiKGqsWVjEUwfCFptpKs4sRqDKs9W3xXyOVjO1YDKlWgzLMj/AJlOnUZYuDoNQyI6nDZzNxxqNEOhAmVTSbaYF4ixFwBtH6Gv1ZwNvGR9ZGn0hsfb8cSWjytk8u10RQQIY+GpvPZQ8COrHfE1FsqZEqRsrh30sYkyoaLeh2/XKXzlbM1AqBqjsf8AySTYDGjcByVXL5dUqaX03Hh+vm2gSQTvuYGM97HUZJmlbpKa+Acn7D+8v1uF5KvSvSRmkeT7t3XcT59fQz+WKWZ+FuSqGy1EnrTIUr1+UyhB2sn7YH5TKVHrVszXpMslfD8QLOkARCgFlM7gnqMeOPc31sqqGm4FyKlJoMSJEqdiCOnfFfFs90E59ZX8IjHy/rErlbw2Vkq0FdR5hU0DWJ/msSLbTbp2xeznMH2EKmRcU1qhvEcszEGwEKxJRgJOxmbbWsoMspIRqoBJGvSvyFeqiL64tNxcaTbHcINSnUqVkpGvTCw5BQuBZrU3ILbdAdsPl0sJ25MztrpgmNnI+Wq01avUzNfNUyuw1GWaCNKs0iJnVYX2sMOJQMDVgqUQhQ4gLO+rebDfaB9cZBlfiUlAkUlqlS2rUWmD3CHyxeNIIHpgrlPi2Wl28WQTGhUhv7wKmD6gnCbaO123CXFqjvLvMPGmetU8DMK6kEBVDL5LTfZjquHBvO0RgbQz1VtOs2AgAm3vA998UuP/ABFp1o+4KQPIoAEXN+l7m4N9ox94JxFatOQL9u3+zOKXaVlHKxnTXDoSJbztNhvf+7/v+mHjkbgWVh+IOgNZiASbinoUL5B0LAaid7xhKzuZJQgDpgl8PeLlqdfLvILEOvqANLhfUDzfn2xNANOcekJeVtXnqI0Z3n+WZUVwADogCTB/FIOkR6E2/IBm+c69VtKVTSJ/CsGfWY39IA/XAbP8NbxCDVW3Ym+1oIsMS5NQrTpo1SPl1rq0neVBG+FrNXu4z9o/RogAbUA46A85/tPtLidXW3mBN/PpmT7jr6ntjxSBqXIa9oi4LE2YmBE9b4izuZqFrza7E2G/0HsB62GD+V4Vl6isGYrmFiAzFQRAnSrCZnob++K4Yck/rFbfaB5VEH2xPvCuGV1Kss1bEEAobHcrDAhh6ftgmnGa6VFUUmIUS4PzR01TABtgFWzyZdDTLBmI8qSpaJDEsVECALSJk3xFS5resngvN28rsxgTtsJifWMXR3X3TEWtUn+oBC2Y5mc1Jy5qKN9J3uQSOg09gRO+04oUUpZ5zTzmVpVp3qBQlZIMDzghiJItc3O84D0uJawEZQF1zMyTExBO359ffF9MsQuumiQbalc39D5v3wT8VbW2SMzQpoouqwpXPbPaQ8c+HOZpJ4nDs5mKiRIomqwcjeabIQr22WFPadsJ1DmLNKv/APNr73DOzQe0PP8ApjQqHMNVKb0mK09CFlLTuCG0gmYlZixHtM4XuK0ctm8/QDwlSsSMwFIXU6xpYRZS7BkJm+lTuTjY0+srKFmXMytTobaX2kxZr84Z4eU5l9psF/8AwwKFfUSWJZ3O27MfXvPYfljRafw5ooKgqg1QTKMSQyiLLKkCQZMxfbFfgNGlQrmgi1KakhmaGciB1OmQpiL2698Itq1bO0ZP2hq6DjJPH6wDw3kGrVYNmD4SdVF6g9NIEC3rbqLEYfOC8uZTLKFSkNe3iOsuZ9SP2AGPeezsJpysFiTIWNUXvG/a+Br8wVkpFDUDNIWAh1A+5AFttu2E3tts4PH6Q6UKeVhbiGRoPUFGtSVlaYBQWPcNuDB3EYWl+G1JqjIz1UpraRpE7HqDNiJ2E4YaVFSlLMMxWAfMSRpv/CbCSI6frGLWTzYquRMwJ3sfUWnAFtavgEiXasFegPrFDM/D/L06ZWiKj1WYBHquF0XgtCgawN4I+t72z8J6LJIrVRUj5oTTP92AwHpq+uHFuDB4ZSg9QLn6z++PWVzIpSrk/wAsCZ9+mCjU25wT9Yua0xxMkzK1eHVTRzCLWWJQxBZe6tHTqrCQeu0kMpzNRYT4MCN9VrfTf0wR+KfEaVRMuEZWbW7AiDAgAienmi3p6Yz+nUZHEE6TYwY+v0xuaWxWANgzErQw904jRmuakI+7ojV3ZjH5C5/MY+8qcT1Z2i2ZAbL6iKix5ACrQY3MNBvOAfgD1xd4eGnSgHfa9r/XD1lNKqWIGMQC2WMQATN3yPFzVQFKSosDShEsFPyzBAUwPlGqBF8WlzpG4A9NMfs39DjEVzbvGpmOwiTFtgB0jsNsXqfH6tIDwarrG41Eqe8qZWJ9OuPOGxszW8DjM0bmqh9oVTSgZmlL0la61BEOgP4lZNSkbiQYsDhXzaJnsoCjQpUkFxdWG6tGzg2bvEjqAW5b4rUz/gqUKOtRXZwIXTTIJKyZ8w8mnpq7YUOZq1XhnFqwRQ1CvFXwhYENZiJsHDgz0IifR5K/HXHcRYWnTvuEVUr1snWkeV1/UH9wcPXKfMX2wVEzI0kaSpV2SZmQPNuCAZ9dsTAZbiCDqQP+G1qif/d9QWB7YX85yDVQnwHkfwtYx6kSPzC4DbUw4YYPrNJdRVf1OIycf5q+zVFAGpXBNzJUiBBI6xexG/53eH8FQFqhrszV4ZiQum3y6BEgAGPmOMyzfL+b1S1JmI6qQ23sTbBDJcX4igColS1r0z+8YA1fHlI+Mua1x5TJa6oWlBbooN8MvLtanRroxUeHUim/ZZ+Uz/eifc4VqWUi157AYu0M0KYioJB/DuT3/TAEs2MMGdZXuU5Ev/E/kKhlwMzQ0UgzANQJAkn8VJSbx+JBaLiIMoz5xFHykDvP+xibi+XbxdblmZ7hnJZ46AsZJj1xofwmq5QqUfL0/taklKpXUXXfylp0su0LuIPfHo6bGSvcvM8+9eW2mIHDuVM3ndLUsu2g7Oy6U+jt8w/uzh75f+GFegpNR0YsP+GqtY2/GYn/AA41VB1YyceXzVNfmqIPQsBhW202ggiFRdhyJnq8pVyYFI/UiP1OKPFOQM6CvgtTQghg4qspBBkR92eu+NQpcSok+WrTPs6n+uLOgOOjD0OFKaFrYMefnGLL2dcDiZnV5ezNZIzCotQCBVovKn+8jKNJ9VBH8owGocAzOWDFgzyZOldQEQBqJPlMdwPbGt1chpkg/n0wqZ/4gZWlZ9ZZSRZbg/RpGGH0tVmSPLmDTWXIAh5HpEihmS9TxQBGkwWi0eo6zt7DFuvxGiV+9CsW8sMxYgR0BMCTbV0wRrcbyeZJ8OkHZv4lgn3KwxPuTvgjm+RqNUUiylTTWBoYE9LNqW8H+bCx0FnbkfAww1dY68GBaGUphRopks8y4VmCAWACreTG59I3xQ4lw/Q0ODeCCtiZG20SN4N8Fc7lUo1jR8dkcLPly76YItqdC4t9MQZbhi1w3h5rK1iVMEvU1T+H/lSBPv7YWOjvHaGF9DsC54zKFPg2qHs95kbg/X9sEEarJRVQ+Vp0hVAAF9Wnqfe/bF7hPI9ddfi1UAYf8o1GI63100G4x2byio3heDmKrNEuCKamLgN5pYGwgWvfrii6S/OG6do7qvaGnb3Mf+eYFSi1cgIpNQn7un5dZi/yiPKN5mB1jC78QeWqmVr0A9QGpVpHVpPyVFcsI2MeZQDAkyR2DRxXg/FnptUFRKFNtqVBnRm3gO5UOT/eaNrAXwk1OUcwzk0aNR4MGoFszdb9b7TJ2Jgm2xRo/DUksMzFu1hswvaaZy9xc5vK03/5gEVJ6OsapG9z5h6MMV+I5KormpoVl0xu0T2hSDhd5T4qKb+DXPhVWgpUJgVNgB0E6W2I6noROg1My1M/IGIBtr0n9jjF1CbLPSN0vxngwRkEDkD7OqN/Eymf8Rviw3CfMZ0EgiJH13memL39sA28NvEI+WRYfuffTgZm+JDUQaczaAf226kCcDIKDk5l/fbCjHyl/NKWQrUWQ0A9ViZnEOWo0qanwlAFxsYnuepjtOO4dmqlVoKEbWvt64+1c6hLeE6tBMg7np+4xXdnlpxRh5QZD/ZpEeFXekCZhdLL9FeQPpB9ceamWcgU6tVWLHyFVCsTckFb9OoPT1xNmc5oTSo1ObmJEepnbFlstTamChswkd5/oZwYVEjnpB+Ng8RC5q5bd8u4USy+Ze5v+8SMZtRrmIO28/vH0nGvcz8bUU61Bn01zTIXp84IDTsIgzHa24wl8vcjZjPyaCpopCSzEqHMzpSxlveAI3GNDSKyrtb14gNRZ4jb5EuXMAkbgYIcJISpMdxO8dZ9pEfXH37O9MGnVRkqKTIbcdgRfsTY3nFnJOB++C63Vkhq+3SE0mmGQ/eEMxQpOAYgkTYgEz17ERiPL8FDNGokDe1xHT0wM4jX1Pq6k4nqcXdKACyalTVTSB5iSR8oF2ILHawLqN7DMoodyApj91yoDuE1vgRpZPLNWrutOQCxNgo/Co9TMxuS0dsZFzzzt9uzCuFCUqQK05A1kEiSx3ExZenuTjS+UOTKhpU6nE6jV6qj7ujUIdaIPef+JUi2ozGwPUsx4TRX5aVMdoRf6DG9Uy0dBk+swmy8/Nn9pLPkN+hDeYevpgtw7nbPU4WBmF2iopJHsywf8U439UC7AD2tj4znufzwWzVeJ7wlFp29Jjyc/Hetk6oPdDqH/cABiNPiNlVJDCuDO2mmCPQ6TfGxMx7nC5zVUzCIrZemlXzeZWBJjoV8w62I9sLE1seVhgHHQzN+H/8AqE1rUZu6iAQezRJn6YkqZVUEsQp6T8x9gfMx9AMLHBuDtWqhKaAtvJ6Dux6D/fXG5csfDzL0VWG11iAWfYD0Qb/XGdbowjcN9O8fTWEryPrM/p8tV8yyLemoExpJqGf4hZaf/WwP8pw18vcjUqLqxceIreVixdw0ESD5aan0Cnrc4Z+J0/swH3gpopk2EEf5/rhfHMK5mrFJVikZ8R7sCbeRZ9PmJtg4vKIFHA9IJNO1xNh6dzCf2On4hR0rVWW4ao76WntfTY+lumPuV4PRpE2VQTIXQihR/CPLtN/XCjzJls5o1JXaqetNRp/KGuBaxwC4BwermXcVGNLRp1ArLGZ2mI23v7YD4gPKjp8Y7Xoq9hLWfYf5xNPOTRqkhKLIVhgUBI9gFjEFLhtDWFWk9Eo2lGpk0xtuFQgaBMDUN4thbyPKlOmxL1nYwQJIVQYMEgElo33GA+X5yr5Z/DZvEVTBVzq/I7jFxaGxIXQK+RU2T8RiPdTNZpNdMFq1MLZamgVammDKNIUj0YCe4wj8V5fqZit5KJenqLXdFUMblXBHiBrbFWEbSMO/DuOLmqBaiSpiCBGpT0uQRHqR/oP5n4XTZT4glWVUzBIEMpsr/wDxEaGUx+mDgqWBYcTMsrevKtwfSeOVeUFoPqdlFdpApi0D+RSdR8sS3Xe3R0Xhqkka32FtJETazAX9pkYSuSuVHyVR2YS+jQp1DadRbcaugAtEHDpT4ixUBqbgkb+WP0c9OuGXcDhDxABc8mQZfguiw0reYQWH6b9fe+LQouPxYlpIQACST3PXEirgBtaW8NZQr5MtBO4nqdz/ANWKn9ltqDsQ2nYaY/br6/6QbjHeHiDYxnbAID4jlGciCdG5UlhcfKQQZkb7jC8eKoQdIOkyABad/MCOx3Nv6lzz9B2psqGGIIBOwnCz/wCz9RSZAaQYjp5Y9CO9vTbEBiDJKjEB848urXpj7sn+YgHeTpMHa5KkEMDbVcyrZPimcynkOplFlp5lYIM2FOuQJudOlr2spF8OzZquE0ikGKqEYxGkgiIuJJOk/wCePvMPFatPKGslPU5JDKF1X+WwkEaXAY+VrA7TIZ8NLuDK7zWOIvUviDRkeNSqUmT0DATaxB7HaAYxdyfF6EhXqCT5oc6WPr3j6YyM5dZOmVP8piPyx8+yVCQEqVCxsFGokn0AN/aMCf2P6CEXWzcc7xam6FQ3lj/lkg/mBO1uk7YHZPMUAxaorUj6gAGOs3ge8YR+D8BzpYLU8MRB0tqarE76Kau29rgXw45PkxyJ0O14kFKf1uzTeR8oPphV9Bk4zCLq1UYgrK/EaghYeBmHOokuqKRvAIOsWiMR534ivTBFCiFEeXxSCRJk7NpA9S0DDAOQ5fynSRMkV01g9N8u3rebevQjwz4fvlpGXqRqklqnhtUJIH4moSb2mdo3wyNKnVoHx/QTNk4Lmc9NZPv3J2X5AZg+ayn2Jt01C2Hblfh39iZao+aqGrmK5DChTP8ACI8s2Av5ngD5R0GLPFuE8VpmUzzxeFNCkduk0wzGRcAIcJHFeCZ1qjvUJq1WUa2V5MdJWAyr6aQN8aNVFX/YfKAexzyZLzFxHxa/jGNVUIzqDIQ6QoUHrEG/qMU3zZAgC5F9Sgn8+mCH2JKyK6G0RI9LQ38w26bYr1eDsOoI9QR/Q4829yGwg8c9J6CtGCAjmCq9cggKAT6icXMpWr5esuYo1B4ig/OqlYO4AIgA7EiDvBE4izy+EyyQWN4iwH174q1M8xkWg9I/2ceg0FKFPEPfpMbWWNu2zUOWvjAjlaeaolHJCh6ILqxNh5LuJOwXXhtr8zKzFMqhrsG0uVICIeodiYBH8Ik+mM05B5ekK5JVqi6y/wD7ujOkBbRrqmZO4SI3MvVesKNMeIKXgaJt/ED2vIPed536r6hlDEJxjrIqRmx3zJuI1aoAapmBRQ6QVpoD5iNtbA2nY6RbFVuHOXBWtVZADOuoyktaICgAjebb+0YTuJfEEqGp0idJLGX8xuZgeg29umANTm3NOCVeoY/hWY94FhjPNu8cZmyvsx199gPnNPzGQ8MKwq5ggN5gtRmt6BptiWtlWT5s0YYyorpT/IaQhtveT3xn/KvEc1Xl2rMKa+oLFthAKkRM/kMGuLcy1Mr4ZqKtaZuyRpMbBhaSCbRtiTd+XHMD+BIfaGz/AD4zxyhwMUFTyNUGr/iLdXeI1NH/AC1LQo9z/FLpmuJikhqO10F2H9PfaMU0yrJQSlS0qwCi50g2k6dO15MAYWfiBm2XL0kH4jJvO21+uB3WZ57/AM/aU0tHiWKmeDFvmXmWtm6m7N/Cigk/QC5OIuXeJPRHnyld9bkFoJkjYBNGqw9e+BHCOIac1RZjbWAZYqAL/i6fsduuH/Nc30kA0uDbeQ0R7H9ziNpUDAzmaupsb/5VjgSHK8afMEijSaAdNQM2krv3Mz6fti9mskio1WSpAjXqMt/fgjUB0G1zG+FjL83EO58Gp4bNrFdgdrbmNOnePfrvhl4Nmjm6RaPugSoJWZNunYWk2xV1IGRFsYGT0njJcQp1qStYhrEMJkixmSeowL5n4dRFBjTpUVqWuNIb1gRc+147Tj6/CKuQouzVkqMF8qaGtJuVOqPqRhRzfFmqGW3iMQqhjlY1TWG5B4jB8OM4y5sJeHVgw+mHXidHXla606Y+8DCHBBeox0iZnyyd4iOkYVuQOFFQ+aa3lK05/wC5vbphsy7h2SampVbUXZgAX/CB0hAdXv4Y62aQ9gfpEPabK9mR2AGYz0SuiWNxqj6E/uLz64HVOK6CNJSoWPlVSNX5f1OK9TN+InlRipZvNEqFmBHcEAGY/PHcucNdWao+m48sXN4kzAjtA9cFJ5mViMtEyL79cTYhUjHucRidJFGPWPAx9nHTpzDA3iOY0KSPmNgSJA/mPoN/WwxJxfi60E1MCZIUBYm/uewJ+mFv+0TVV6pRobywSJCyQoiQBMkmJM94ERkDiWAzJ8uiI3l8ysLkkzrnuL+a8x102uJqtnlQKfECqGcyQS0EF9Zjf8UGD7mMXXoyoC6WqnSYAFrgy28CRedz0OPWbyB8LMKpALpUEmyy6lZPoP274uHKDMocGZzxfJ5fiDIcrrQI0VGhiHJWQlIMwNSrYbxa5IGkFs5R5SoIPKGA+R0EFtXXxqo36DQkJeROL3KfC0RPGVG0qGFCmVAIAkM2wPiVDJM/tj5zBzWaFHVAV6hJA0lWEW8wJ3ERPpbB7tUMEdu3+5bTaR7mCoOTxLdXM08kGU+DTphvJSpqVISOw/FPXb+ivxDniitRXpIy6AQBqAU7bgDthE4pxxnYszEnvizw3h1SnmKT5mlUSlMnXTkERFwQQLkbicIi+38pxPTH2bpKB/V8zeg4H0jE/wAR3NRXUKCsmATDf37+a2LVP4jlqgqVKQLAESrEb/nghVXLVKZ1JSakd2sNJ2EECQf2wB5Z4FpqVDVpoygDSTDXmZWbXHUjttga2OCTuMqX0jLhqRx8/wB41ZDnrLVSPEWGEwxOorMzB3G8YMZ9adWmgRPFUmJUgsB/KxMj3BwFfh9CpS0ukKBA0qAyxaxG2EjJc1HL1iaBIpM0qjmSQNg09Tv/AOMErvZeWGYsdDVqQRVlSOgJyPv2j9xfkuSXolg0RMgVLbec2qW6VAfcXnM+O1M3QPngqYhxSUMCfwuIOh/Q2MGCYManwPiNOv8Af0iQ5jxASWIAiwkwB6gf6eeYOEnMOABSEiJiWcLco4NtJsBeQSCI6M1eGzbmUH59f58Jj3CykmvJGJhdQszamJJPU7nE+VUFoIN+2LnHOH+FUsCEYtp1CCNJhlIgeZT6XBU9cDTXZQdJicbyFSAR0mc2e/Wa/wAuhCppFCUdaABPy6VoUyoUjYySRMXmMBPiPn9OlFgC5tafp+v54+fDfmENTCM0MgFJ+lix8Bu0eZqXuKf8QxJz7wuo1FasHVTkG4Mg/ikAdfQe2PM6lcOR8Zv+y3AsBP0+eJm1OqC4LXE7TGNE4FzHlaNJUDeGNV5N7/iPYWi0gYzQUySFAkkwB1+mNe4VwXLHKhBSHhsSSlQksGiDdhM26RgFu0Yj+psyuGB6xWq8zs2cZMs3jqzSBp3m5FxsNpkf5xc38Sc0xSenUW4JZgQs7wDsTjq/BKnDarVVUtlwwioCC6g/xCxtcTttcTi7xPmqmafhl4fy/MpE7GSGAgx/pOIwN2VHEhDuxjBjnlc3Rq+E7EOxAZCzgieoW97iNiLYr818IOYoaVHnpkwO4/8AGFfk/nFKjQukVWPny5IGpur0GY9Rc0ybbCd8OOXZWq+Wrp0/NRAAM/zTftta3ri9tb7trf5mVVb4bCxOsxnNZPSSGsR0P9cH+RMhRY1XrBHgqqo0TJm41Wvta8jD3xDgtHNajVpaYPzgwfrb63wtv8NqdSWo1zG11n6SDiFclcEfaab3V2d9p+/7STmXmOgab0wSKkRF9wdjHlEi374Gcsc50svR0NTVXBF0T/iDu0fi6ST2xYp/Dm4H2lN4jQdx0Hm9MEE5By1Maq1RiAJP4R9SJP0xA2DgCVZqQgUtx9YP41zoK6lKVJtTjT5t4PYKZJ97C9jjuAcjNapmVYKNqQEs3aY2H+7YbOH5ChSCmigTUN9MMfXUZYj+6CcWkoyNJsoGxv7yCTq93seqDfBa6GY+VcCL2a9K02V8fvPgfUAiAooiCIuB0SCRA/iPlB21HymPi/MdDhy09ahqjny013Vb+a94LE7mWJYzMnAPjnxApUD4WW01q5MFvmpodpY/8xhYQDA6nYYQ874lWo1XMVC9Rt3ci8WEAbAdAIGNajSgc447zFe0nr/PnN04DxZc3RSogIDGCIiCvzBp6T+kHEfEuEZgPqy9TSCNiTE9yDI7bAdfTCj8JeJsrVcvKmnC1FOoSHMq0An5SADbY++H6txukqljUQAIH1FgAFYSDMxEYFfSFcqsujFhmADx/NZcxmEVgD8wUiR1IIMfmBgjw/nOjUHnOgjoQx+shYHscWErUqw/4iVZUNIKkaTsQBMDeDf3OKScv0WbxUEEMwGmLEEqZMXNv2wsVIhIcy/F6T2Wop9Jxb8W02wvvkRAGnyxvIVfzBJH0APrjxUyStYAIp7bNHp1HuIx0ifOZaRqFRc6QWEbSbA7GYE2HeT6i+H8ObSjIwt5gIHQ9TBJINovFgLHE9PKuGAWp93SZ9SofM2o+WSVjY7TJk7Ri9w5wgqLBARpEqxIDX2WSLGPpioXJzLZxLuSQrdVUSSWqFtRbpNxt6/p1xS5vr6MrXAZQWp1AJbSB5bmRcCDOobb2wgc1/EDMmtUpZcU6YpwuqGLkQG/i0ghiQRpsRHSMKuS45U+2I+arswdWpVGZ/kSqpSR0UKSH8sfLh4aUlcn5wJsGeJtuWy8LTC1HUUY8s7+WIM7g9N8Zz8SMyftTLNlVR/v63/PDfw/iKpl9Z8rTorAtIDL5Wi8Az++FT4i5TxCmYS6uoBPqP8AMYybXLKM9AZu+yiteo69RxFvk9UOdpGoJAaQLfNB0kz2N/pjR+auJUvBKsjMly0HSx39R7x7H0xjyV3pOHRirKZDLYg4aOUZz9ZxmjrCII8xE3/lIv7RvecVccZjWpANgdu0G0alZ0K01qOgJJKqSJ9SBBMDBrM8PzeXoFkY1FIl1WdSDfabjoTB3NuuHP7FRpUTToKKIWTuSBaSbn9f3x2SrlkBemVLSAGIkTaSASDMSD+gxQODyIJtSX5MHcAnNUPGrF11HzBSUUkH8IBkjpJMTNhglS4DSoI5VQBDaiRLMLmCTc9oJgYRRxPMcObwagJpljpfUxVl6wurTswMAAyOs4s534gqyxTVlYEaWnt0IxZhnntIWq128p4nnkHjhp5hOit5WHof8sarnmqRopGGMQSuoAetxbcfTGM8toauaSN2qSfzknGw56ox/wCHUWmREswkR5jHp0vg9HOVPSR7XAV0Ydcc/SJPxJ4Zd2nekKqj+akT4hUbw1NiTuJ09r5lUWRjVed3AV1UAgZXMOzyN6iimkD+Zm39Os4zfI0JJJUEev8ATG3oslMfGebt4OZR4ZxJ8vVWpTiRIKn5XU/Mjd1I/IwRcDGt8A43SzSGpqZwQEYNBKzYLUUD5ugYCHFwZkLnFfIKAYG++KeQz75SrrpsCYhlIsyndW6EHsQR6HBNVo965HWVpv2mM/NXI7UyauXBKbwPmX27j1wPyPOlZIFQeIR8t4Iboet+lxh15e5go10+6hT8z0yYZT3B6jf5pXqXWyjs7ylSzJYsAj7qyAq0Hqw2a/4lMGJx516mQ4cT0VWuVhhvvFKl8Q65fS+goxhiVlgDY9YPsR6YeMnn6VVSwFMmALi0WiCRdexwjZr4fVQW8NlqaTsQVO+xm31BwNflzPKNPh1AszpBkX7QY/acUYK3Q4l2qRuhiseHnuMGsjzJm6YANRaqjZaw1x/dY+dRbZWGOx2PRNUpHInmgxEauXufBUcUmWolVtylRmT6Cq7aR6AYb6a1F2dr+qf/AKcfMdgLaar0kta47z3LTcye95/NCpxFm80tIa31GOqxqHs1n/7sdjsStFa9BKC13OCYpZv4qopYUaDFupcgT6nTJP1OAHFOaMznQBUcJTAjw6cqrerXJY36mPTHY7BQOZdvKeJUo0NI8oFrfXH2op3YyTjsdg0ridTqOjB6bsjQRqRipjqJEGPTHnM1qlUk1atSoZ1eZ2N9pAJgGBFulsdjsROmifDLjPh5d0Yt5DUiJj5DVk+cSYVhMSPKNsEuZudEyqCp4bedx4ZUgEyAYqC1oi/m9rY7HYWKhrOYwPdlTgvxIp5jUzUmQI1JGVYMtVbSIaR5Q1yNI77gYZuM5pctSr1iapVCWfTVeQQAfuwW0gaYEeUTO047HYWtUK+BLryJluf+I+ddvI60gG1DSoLGNtZIhjEXgbW6zLlPiTmFQo9KnUksZLPYMbjza2PW+oQLCIx2Ow3sX0i5cxbqZx3qF2aXb5mgCfoBA9hgbnT5jOOx2LE8SJpHI3N7NSGsSaZpUqhtLh5Wk/q66dLA7iDM2w4Zk+NrpuqmkPKRsQYsR07dox2Ox5/Vja+BNTTMeszHmrl77PUK6gQbjvHri5yOsEADzOTDTtFiD6QMfMdgdZ3LzNuzzVBj1IhXinNnha0CySCL7dp3/wAsHuB8WSrlkqU08JVGkINhBi19sdjsUsQBeIpYiisEQN8Raf8A6cbQHWBG2+3a1sIWXpzGOx2JpPkjmjGVE07kzgq0Kf2hvMxW0dB/ng9Qq0XD19BmGVieoQmbTHTHY7DNIBrz8ZkaqxmubJ+H0iBz9xEhvDkk19FVybDQCwpU1GoxBBZjaSE7YUgcdjsb1AxWMTIt96SfbGgCduvU/nipnSWM2kY+47BixMFgStQrsjBkYqy7Mpgj2OG3h/xJKJozSFxM+ImmTtdqbDQW/nEEfrjsdijIG4MspIj5lszqQVVJiLarn6yWY/4wMdl3Z5qoAd1MswEi3yeYDbecdjsY1yBRkRqtieDP/9k="/>
          <p:cNvSpPr>
            <a:spLocks noChangeAspect="1" noChangeArrowheads="1"/>
          </p:cNvSpPr>
          <p:nvPr/>
        </p:nvSpPr>
        <p:spPr bwMode="auto">
          <a:xfrm>
            <a:off x="0" y="-754063"/>
            <a:ext cx="2886075" cy="158115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 name="TextBox 9"/>
          <p:cNvSpPr txBox="1"/>
          <p:nvPr/>
        </p:nvSpPr>
        <p:spPr>
          <a:xfrm>
            <a:off x="2000232" y="1142984"/>
            <a:ext cx="3500462" cy="307777"/>
          </a:xfrm>
          <a:prstGeom prst="rect">
            <a:avLst/>
          </a:prstGeom>
          <a:noFill/>
        </p:spPr>
        <p:txBody>
          <a:bodyPr wrap="square" rtlCol="0">
            <a:spAutoFit/>
          </a:bodyPr>
          <a:lstStyle/>
          <a:p>
            <a:r>
              <a:rPr lang="ru-RU" sz="1400" b="1" i="1" dirty="0" smtClean="0">
                <a:latin typeface="Georgia" pitchFamily="18" charset="0"/>
              </a:rPr>
              <a:t> </a:t>
            </a:r>
            <a:endParaRPr lang="ru-RU" sz="1400" b="1" i="1" dirty="0">
              <a:latin typeface="Georgia" pitchFamily="18" charset="0"/>
            </a:endParaRPr>
          </a:p>
        </p:txBody>
      </p:sp>
      <p:sp>
        <p:nvSpPr>
          <p:cNvPr id="8" name="Прямоугольник 7"/>
          <p:cNvSpPr/>
          <p:nvPr/>
        </p:nvSpPr>
        <p:spPr>
          <a:xfrm>
            <a:off x="2000232" y="571480"/>
            <a:ext cx="5572132" cy="584775"/>
          </a:xfrm>
          <a:prstGeom prst="rect">
            <a:avLst/>
          </a:prstGeom>
        </p:spPr>
        <p:txBody>
          <a:bodyPr wrap="square">
            <a:spAutoFit/>
          </a:bodyPr>
          <a:lstStyle/>
          <a:p>
            <a:pPr algn="ctr"/>
            <a:r>
              <a:rPr lang="ru-RU" b="1" i="1" dirty="0" smtClean="0">
                <a:ln w="1905"/>
                <a:solidFill>
                  <a:srgbClr val="894937"/>
                </a:solidFill>
                <a:effectLst>
                  <a:innerShdw blurRad="69850" dist="43180" dir="5400000">
                    <a:srgbClr val="000000">
                      <a:alpha val="65000"/>
                    </a:srgbClr>
                  </a:innerShdw>
                </a:effectLst>
              </a:rPr>
              <a:t> </a:t>
            </a:r>
            <a:r>
              <a:rPr lang="ru-RU" sz="3200" b="1" i="1" dirty="0" smtClean="0">
                <a:ln w="1905"/>
                <a:solidFill>
                  <a:srgbClr val="894937"/>
                </a:solidFill>
                <a:effectLst>
                  <a:innerShdw blurRad="69850" dist="43180" dir="5400000">
                    <a:srgbClr val="000000">
                      <a:alpha val="65000"/>
                    </a:srgbClr>
                  </a:innerShdw>
                </a:effectLst>
              </a:rPr>
              <a:t>  </a:t>
            </a:r>
            <a:endParaRPr lang="ru-RU" sz="3200" dirty="0"/>
          </a:p>
        </p:txBody>
      </p:sp>
      <p:sp>
        <p:nvSpPr>
          <p:cNvPr id="3073" name="Rectangle 1"/>
          <p:cNvSpPr>
            <a:spLocks noChangeArrowheads="1"/>
          </p:cNvSpPr>
          <p:nvPr/>
        </p:nvSpPr>
        <p:spPr bwMode="auto">
          <a:xfrm>
            <a:off x="4714876" y="2643182"/>
            <a:ext cx="3286148"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ru-RU" sz="1400" b="1" i="1" dirty="0" smtClean="0">
                <a:solidFill>
                  <a:srgbClr val="000000"/>
                </a:solidFill>
                <a:latin typeface="Georgia" pitchFamily="18" charset="0"/>
                <a:ea typeface="Calibri" pitchFamily="34" charset="0"/>
                <a:cs typeface="Times New Roman" pitchFamily="18" charset="0"/>
              </a:rPr>
              <a:t> </a:t>
            </a:r>
            <a:endParaRPr kumimoji="0" lang="ru-RU" sz="1800" b="1" i="1" u="none" strike="noStrike" cap="none" normalizeH="0" baseline="0" dirty="0" smtClean="0">
              <a:ln>
                <a:noFill/>
              </a:ln>
              <a:solidFill>
                <a:schemeClr val="tx1"/>
              </a:solidFill>
              <a:effectLst/>
              <a:latin typeface="Georgia" pitchFamily="18" charset="0"/>
            </a:endParaRPr>
          </a:p>
        </p:txBody>
      </p:sp>
      <p:sp>
        <p:nvSpPr>
          <p:cNvPr id="14" name="TextBox 13"/>
          <p:cNvSpPr txBox="1"/>
          <p:nvPr/>
        </p:nvSpPr>
        <p:spPr>
          <a:xfrm>
            <a:off x="6643702" y="4357694"/>
            <a:ext cx="1857388" cy="307777"/>
          </a:xfrm>
          <a:prstGeom prst="rect">
            <a:avLst/>
          </a:prstGeom>
          <a:noFill/>
        </p:spPr>
        <p:txBody>
          <a:bodyPr wrap="square" rtlCol="0">
            <a:spAutoFit/>
          </a:bodyPr>
          <a:lstStyle/>
          <a:p>
            <a:pPr algn="ctr"/>
            <a:r>
              <a:rPr lang="ru-RU" sz="1400" b="1" i="1" dirty="0" smtClean="0">
                <a:latin typeface="Georgia" pitchFamily="18" charset="0"/>
              </a:rPr>
              <a:t> </a:t>
            </a:r>
            <a:endParaRPr lang="ru-RU" sz="1400" b="1" i="1" dirty="0">
              <a:latin typeface="Georgia" pitchFamily="18" charset="0"/>
            </a:endParaRPr>
          </a:p>
        </p:txBody>
      </p:sp>
      <p:sp>
        <p:nvSpPr>
          <p:cNvPr id="15" name="Прямоугольник 14"/>
          <p:cNvSpPr/>
          <p:nvPr/>
        </p:nvSpPr>
        <p:spPr>
          <a:xfrm>
            <a:off x="785786" y="4786322"/>
            <a:ext cx="3429024" cy="307777"/>
          </a:xfrm>
          <a:prstGeom prst="rect">
            <a:avLst/>
          </a:prstGeom>
        </p:spPr>
        <p:txBody>
          <a:bodyPr wrap="square">
            <a:spAutoFit/>
          </a:bodyPr>
          <a:lstStyle/>
          <a:p>
            <a:pPr algn="ctr"/>
            <a:r>
              <a:rPr lang="ru-RU" sz="1400" b="1" i="1" dirty="0" smtClean="0">
                <a:latin typeface="Georgia" pitchFamily="18" charset="0"/>
              </a:rPr>
              <a:t> </a:t>
            </a:r>
            <a:endParaRPr lang="ru-RU" sz="1400" b="1" i="1" dirty="0">
              <a:latin typeface="Georgia" pitchFamily="18" charset="0"/>
            </a:endParaRPr>
          </a:p>
        </p:txBody>
      </p:sp>
      <p:sp>
        <p:nvSpPr>
          <p:cNvPr id="18" name="TextBox 17"/>
          <p:cNvSpPr txBox="1"/>
          <p:nvPr/>
        </p:nvSpPr>
        <p:spPr>
          <a:xfrm>
            <a:off x="1571604" y="4000504"/>
            <a:ext cx="229550" cy="307777"/>
          </a:xfrm>
          <a:prstGeom prst="rect">
            <a:avLst/>
          </a:prstGeom>
          <a:noFill/>
        </p:spPr>
        <p:txBody>
          <a:bodyPr wrap="none" rtlCol="0">
            <a:spAutoFit/>
          </a:bodyPr>
          <a:lstStyle/>
          <a:p>
            <a:r>
              <a:rPr lang="ru-RU" sz="1400" b="1" i="1" dirty="0" smtClean="0">
                <a:latin typeface="Georgia" pitchFamily="18" charset="0"/>
              </a:rPr>
              <a:t> </a:t>
            </a:r>
            <a:endParaRPr lang="ru-RU" sz="1400" b="1" i="1" dirty="0">
              <a:latin typeface="Georgia" pitchFamily="18" charset="0"/>
            </a:endParaRPr>
          </a:p>
        </p:txBody>
      </p:sp>
      <p:sp>
        <p:nvSpPr>
          <p:cNvPr id="19" name="TextBox 18"/>
          <p:cNvSpPr txBox="1"/>
          <p:nvPr/>
        </p:nvSpPr>
        <p:spPr>
          <a:xfrm>
            <a:off x="5143504" y="3714752"/>
            <a:ext cx="2643206" cy="307777"/>
          </a:xfrm>
          <a:prstGeom prst="rect">
            <a:avLst/>
          </a:prstGeom>
          <a:noFill/>
        </p:spPr>
        <p:txBody>
          <a:bodyPr wrap="square" rtlCol="0">
            <a:spAutoFit/>
          </a:bodyPr>
          <a:lstStyle/>
          <a:p>
            <a:r>
              <a:rPr lang="ru-RU" sz="1400" dirty="0" smtClean="0">
                <a:latin typeface="Georgia" pitchFamily="18" charset="0"/>
              </a:rPr>
              <a:t> </a:t>
            </a:r>
            <a:endParaRPr lang="ru-RU" sz="1400" b="1" i="1" dirty="0">
              <a:latin typeface="Georgia" pitchFamily="18" charset="0"/>
            </a:endParaRPr>
          </a:p>
        </p:txBody>
      </p:sp>
      <p:sp>
        <p:nvSpPr>
          <p:cNvPr id="20" name="TextBox 19"/>
          <p:cNvSpPr txBox="1"/>
          <p:nvPr/>
        </p:nvSpPr>
        <p:spPr>
          <a:xfrm>
            <a:off x="5286380" y="6000768"/>
            <a:ext cx="2071702" cy="307777"/>
          </a:xfrm>
          <a:prstGeom prst="rect">
            <a:avLst/>
          </a:prstGeom>
          <a:noFill/>
        </p:spPr>
        <p:txBody>
          <a:bodyPr wrap="square" rtlCol="0">
            <a:spAutoFit/>
          </a:bodyPr>
          <a:lstStyle/>
          <a:p>
            <a:r>
              <a:rPr lang="ru-RU" sz="1400" b="1" i="1" dirty="0" smtClean="0">
                <a:latin typeface="Georgia" pitchFamily="18" charset="0"/>
              </a:rPr>
              <a:t> </a:t>
            </a:r>
            <a:endParaRPr lang="ru-RU" sz="1400" b="1" i="1" dirty="0">
              <a:latin typeface="Georgia" pitchFamily="18" charset="0"/>
            </a:endParaRPr>
          </a:p>
        </p:txBody>
      </p:sp>
      <p:sp>
        <p:nvSpPr>
          <p:cNvPr id="16" name="TextBox 15"/>
          <p:cNvSpPr txBox="1"/>
          <p:nvPr/>
        </p:nvSpPr>
        <p:spPr>
          <a:xfrm>
            <a:off x="2214546" y="2000240"/>
            <a:ext cx="4643470" cy="1938992"/>
          </a:xfrm>
          <a:prstGeom prst="rect">
            <a:avLst/>
          </a:prstGeom>
          <a:noFill/>
        </p:spPr>
        <p:txBody>
          <a:bodyPr wrap="square" rtlCol="0">
            <a:spAutoFit/>
          </a:bodyPr>
          <a:lstStyle/>
          <a:p>
            <a:pPr algn="ctr"/>
            <a:r>
              <a:rPr lang="ru-RU" sz="6000" b="1" i="1" dirty="0" smtClean="0">
                <a:solidFill>
                  <a:srgbClr val="894937"/>
                </a:solidFill>
              </a:rPr>
              <a:t>Спасибо за внимание!</a:t>
            </a:r>
            <a:endParaRPr lang="ru-RU" sz="6000" b="1" i="1" dirty="0">
              <a:solidFill>
                <a:srgbClr val="894937"/>
              </a:solidFill>
            </a:endParaRPr>
          </a:p>
        </p:txBody>
      </p:sp>
      <p:sp>
        <p:nvSpPr>
          <p:cNvPr id="17" name="Номер слайда 16"/>
          <p:cNvSpPr>
            <a:spLocks noGrp="1"/>
          </p:cNvSpPr>
          <p:nvPr>
            <p:ph type="sldNum" sz="quarter" idx="12"/>
          </p:nvPr>
        </p:nvSpPr>
        <p:spPr/>
        <p:txBody>
          <a:bodyPr/>
          <a:lstStyle/>
          <a:p>
            <a:fld id="{4A583972-B1B0-4DD0-83E4-88AFD949EA29}" type="slidenum">
              <a:rPr lang="ru-RU" smtClean="0"/>
              <a:pPr/>
              <a:t>61</a:t>
            </a:fld>
            <a:endParaRPr lang="ru-RU"/>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9" name="Picture 3" descr="http://900igr.net/datai/izo/Kniga-v-zhivopisi/0018-025-Vladimir-Kusch.png">
            <a:hlinkClick r:id="rId2"/>
          </p:cNvPr>
          <p:cNvPicPr>
            <a:picLocks noChangeAspect="1" noChangeArrowheads="1"/>
          </p:cNvPicPr>
          <p:nvPr/>
        </p:nvPicPr>
        <p:blipFill>
          <a:blip r:embed="rId3" cstate="email"/>
          <a:srcRect/>
          <a:stretch>
            <a:fillRect/>
          </a:stretch>
        </p:blipFill>
        <p:spPr bwMode="auto">
          <a:xfrm>
            <a:off x="0" y="0"/>
            <a:ext cx="9144000" cy="6858000"/>
          </a:xfrm>
          <a:prstGeom prst="rect">
            <a:avLst/>
          </a:prstGeom>
          <a:noFill/>
        </p:spPr>
      </p:pic>
      <p:sp>
        <p:nvSpPr>
          <p:cNvPr id="3" name="Прямоугольник 2"/>
          <p:cNvSpPr/>
          <p:nvPr/>
        </p:nvSpPr>
        <p:spPr>
          <a:xfrm>
            <a:off x="1857356" y="1357298"/>
            <a:ext cx="409086" cy="707886"/>
          </a:xfrm>
          <a:prstGeom prst="rect">
            <a:avLst/>
          </a:prstGeom>
          <a:noFill/>
        </p:spPr>
        <p:txBody>
          <a:bodyPr wrap="none" lIns="91440" tIns="45720" rIns="91440" bIns="45720">
            <a:spAutoFit/>
          </a:bodyPr>
          <a:lstStyle/>
          <a:p>
            <a:pPr algn="ctr"/>
            <a:r>
              <a:rPr lang="ru-RU" sz="4000" b="1" cap="none" spc="0" dirty="0" smtClean="0">
                <a:ln w="1905"/>
                <a:solidFill>
                  <a:srgbClr val="894937"/>
                </a:solidFill>
                <a:effectLst>
                  <a:innerShdw blurRad="69850" dist="43180" dir="5400000">
                    <a:srgbClr val="000000">
                      <a:alpha val="65000"/>
                    </a:srgbClr>
                  </a:innerShdw>
                </a:effectLst>
                <a:latin typeface="Monotype Corsiva" pitchFamily="66" charset="0"/>
              </a:rPr>
              <a:t>  </a:t>
            </a:r>
            <a:endParaRPr lang="ru-RU" sz="4000" b="1" cap="none" spc="0" dirty="0">
              <a:ln w="1905"/>
              <a:solidFill>
                <a:srgbClr val="894937"/>
              </a:solidFill>
              <a:effectLst>
                <a:innerShdw blurRad="69850" dist="43180" dir="5400000">
                  <a:srgbClr val="000000">
                    <a:alpha val="65000"/>
                  </a:srgbClr>
                </a:innerShdw>
              </a:effectLst>
              <a:latin typeface="Monotype Corsiva" pitchFamily="66" charset="0"/>
            </a:endParaRPr>
          </a:p>
        </p:txBody>
      </p:sp>
      <p:sp>
        <p:nvSpPr>
          <p:cNvPr id="4" name="Заголовок 3"/>
          <p:cNvSpPr>
            <a:spLocks noGrp="1"/>
          </p:cNvSpPr>
          <p:nvPr>
            <p:ph type="title"/>
          </p:nvPr>
        </p:nvSpPr>
        <p:spPr>
          <a:xfrm>
            <a:off x="500034" y="1071546"/>
            <a:ext cx="8229600" cy="1143000"/>
          </a:xfrm>
        </p:spPr>
        <p:txBody>
          <a:bodyPr>
            <a:normAutofit fontScale="90000"/>
          </a:bodyPr>
          <a:lstStyle/>
          <a:p>
            <a:r>
              <a:rPr lang="ru-RU" sz="2000" b="1" dirty="0" smtClean="0">
                <a:solidFill>
                  <a:srgbClr val="5A3024"/>
                </a:solidFill>
                <a:latin typeface="Georgia" pitchFamily="18" charset="0"/>
              </a:rPr>
              <a:t> </a:t>
            </a:r>
            <a:r>
              <a:rPr lang="ru-RU" sz="2000" b="1" dirty="0">
                <a:solidFill>
                  <a:srgbClr val="5A3024"/>
                </a:solidFill>
                <a:latin typeface="Georgia" pitchFamily="18" charset="0"/>
              </a:rPr>
              <a:t/>
            </a:r>
            <a:br>
              <a:rPr lang="ru-RU" sz="2000" b="1" dirty="0">
                <a:solidFill>
                  <a:srgbClr val="5A3024"/>
                </a:solidFill>
                <a:latin typeface="Georgia" pitchFamily="18" charset="0"/>
              </a:rPr>
            </a:br>
            <a:r>
              <a:rPr lang="ru-RU" sz="2000" b="1" dirty="0" smtClean="0">
                <a:solidFill>
                  <a:srgbClr val="5A3024"/>
                </a:solidFill>
                <a:latin typeface="Georgia" pitchFamily="18" charset="0"/>
              </a:rPr>
              <a:t/>
            </a:r>
            <a:br>
              <a:rPr lang="ru-RU" sz="2000" b="1" dirty="0" smtClean="0">
                <a:solidFill>
                  <a:srgbClr val="5A3024"/>
                </a:solidFill>
                <a:latin typeface="Georgia" pitchFamily="18" charset="0"/>
              </a:rPr>
            </a:br>
            <a:r>
              <a:rPr lang="ru-RU" sz="2000" b="1" dirty="0" smtClean="0">
                <a:solidFill>
                  <a:srgbClr val="5A3024"/>
                </a:solidFill>
                <a:latin typeface="Georgia" pitchFamily="18" charset="0"/>
              </a:rPr>
              <a:t/>
            </a:r>
            <a:br>
              <a:rPr lang="ru-RU" sz="2000" b="1" dirty="0" smtClean="0">
                <a:solidFill>
                  <a:srgbClr val="5A3024"/>
                </a:solidFill>
                <a:latin typeface="Georgia" pitchFamily="18" charset="0"/>
              </a:rPr>
            </a:br>
            <a:r>
              <a:rPr lang="ru-RU" sz="2000" b="1" dirty="0" smtClean="0">
                <a:solidFill>
                  <a:srgbClr val="5A3024"/>
                </a:solidFill>
                <a:latin typeface="Georgia" pitchFamily="18" charset="0"/>
              </a:rPr>
              <a:t/>
            </a:r>
            <a:br>
              <a:rPr lang="ru-RU" sz="2000" b="1" dirty="0" smtClean="0">
                <a:solidFill>
                  <a:srgbClr val="5A3024"/>
                </a:solidFill>
                <a:latin typeface="Georgia" pitchFamily="18" charset="0"/>
              </a:rPr>
            </a:br>
            <a:r>
              <a:rPr lang="ru-RU" sz="2000" b="1" dirty="0" smtClean="0">
                <a:solidFill>
                  <a:srgbClr val="5A3024"/>
                </a:solidFill>
                <a:latin typeface="Georgia" pitchFamily="18" charset="0"/>
              </a:rPr>
              <a:t> </a:t>
            </a:r>
            <a:endParaRPr lang="ru-RU" sz="2000" b="1" dirty="0">
              <a:solidFill>
                <a:srgbClr val="5A3024"/>
              </a:solidFill>
              <a:latin typeface="Georgia" pitchFamily="18" charset="0"/>
            </a:endParaRPr>
          </a:p>
        </p:txBody>
      </p:sp>
      <p:sp>
        <p:nvSpPr>
          <p:cNvPr id="5" name="TextBox 4"/>
          <p:cNvSpPr txBox="1"/>
          <p:nvPr/>
        </p:nvSpPr>
        <p:spPr>
          <a:xfrm>
            <a:off x="4500562" y="4572008"/>
            <a:ext cx="4000528" cy="338554"/>
          </a:xfrm>
          <a:prstGeom prst="rect">
            <a:avLst/>
          </a:prstGeom>
          <a:noFill/>
        </p:spPr>
        <p:txBody>
          <a:bodyPr wrap="square" rtlCol="0">
            <a:spAutoFit/>
          </a:bodyPr>
          <a:lstStyle/>
          <a:p>
            <a:r>
              <a:rPr lang="ru-RU" sz="1600" b="1" u="sng" dirty="0" smtClean="0">
                <a:solidFill>
                  <a:srgbClr val="361D16"/>
                </a:solidFill>
                <a:latin typeface="Georgia" pitchFamily="18" charset="0"/>
              </a:rPr>
              <a:t> </a:t>
            </a:r>
            <a:endParaRPr lang="ru-RU" sz="1600" b="1" dirty="0">
              <a:solidFill>
                <a:srgbClr val="361D16"/>
              </a:solidFill>
              <a:latin typeface="Georgia" pitchFamily="18" charset="0"/>
            </a:endParaRPr>
          </a:p>
        </p:txBody>
      </p:sp>
      <p:sp>
        <p:nvSpPr>
          <p:cNvPr id="6" name="Прямоугольник 5"/>
          <p:cNvSpPr/>
          <p:nvPr/>
        </p:nvSpPr>
        <p:spPr>
          <a:xfrm>
            <a:off x="2285984" y="714356"/>
            <a:ext cx="4572000" cy="1446550"/>
          </a:xfrm>
          <a:prstGeom prst="rect">
            <a:avLst/>
          </a:prstGeom>
        </p:spPr>
        <p:txBody>
          <a:bodyPr>
            <a:spAutoFit/>
          </a:bodyPr>
          <a:lstStyle/>
          <a:p>
            <a:pPr algn="ctr"/>
            <a:r>
              <a:rPr lang="ru-RU" sz="3200" b="1" i="1" cap="none" spc="0" dirty="0" smtClean="0">
                <a:ln w="1905"/>
                <a:solidFill>
                  <a:srgbClr val="894937"/>
                </a:solidFill>
                <a:effectLst>
                  <a:innerShdw blurRad="69850" dist="43180" dir="5400000">
                    <a:srgbClr val="000000">
                      <a:alpha val="65000"/>
                    </a:srgbClr>
                  </a:innerShdw>
                </a:effectLst>
              </a:rPr>
              <a:t> </a:t>
            </a:r>
            <a:r>
              <a:rPr lang="en-US" sz="4400" b="1" dirty="0" smtClean="0">
                <a:solidFill>
                  <a:srgbClr val="FF0000"/>
                </a:solidFill>
                <a:latin typeface="Brush Script MT" pitchFamily="66" charset="0"/>
              </a:rPr>
              <a:t>The date for celebrating Christmas</a:t>
            </a:r>
            <a:endParaRPr lang="ru-RU" sz="4400" b="1" i="1" cap="none" spc="0" dirty="0">
              <a:ln w="1905"/>
              <a:solidFill>
                <a:srgbClr val="FF0000"/>
              </a:solidFill>
              <a:effectLst>
                <a:innerShdw blurRad="69850" dist="43180" dir="5400000">
                  <a:srgbClr val="000000">
                    <a:alpha val="65000"/>
                  </a:srgbClr>
                </a:innerShdw>
              </a:effectLst>
            </a:endParaRPr>
          </a:p>
        </p:txBody>
      </p:sp>
      <p:pic>
        <p:nvPicPr>
          <p:cNvPr id="19459" name="Picture 3" descr="http://www.xpam-xpicta.ru/images/28349.p.jpg">
            <a:hlinkClick r:id="rId4"/>
          </p:cNvPr>
          <p:cNvPicPr>
            <a:picLocks noChangeAspect="1" noChangeArrowheads="1"/>
          </p:cNvPicPr>
          <p:nvPr/>
        </p:nvPicPr>
        <p:blipFill>
          <a:blip r:embed="rId5"/>
          <a:srcRect/>
          <a:stretch>
            <a:fillRect/>
          </a:stretch>
        </p:blipFill>
        <p:spPr bwMode="auto">
          <a:xfrm>
            <a:off x="1000100" y="2143116"/>
            <a:ext cx="2707124" cy="314327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8" name="TextBox 7"/>
          <p:cNvSpPr txBox="1"/>
          <p:nvPr/>
        </p:nvSpPr>
        <p:spPr>
          <a:xfrm>
            <a:off x="4143372" y="2071679"/>
            <a:ext cx="3429024" cy="1304203"/>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lnSpc>
                <a:spcPct val="150000"/>
              </a:lnSpc>
            </a:pPr>
            <a:r>
              <a:rPr lang="en-US" dirty="0" smtClean="0">
                <a:latin typeface="Harlow Solid Italic" pitchFamily="82" charset="0"/>
              </a:rPr>
              <a:t>The date of Christmas on</a:t>
            </a:r>
            <a:r>
              <a:rPr lang="ru-RU" dirty="0" smtClean="0"/>
              <a:t> </a:t>
            </a:r>
            <a:r>
              <a:rPr lang="en-US" dirty="0" smtClean="0">
                <a:latin typeface="Harlow Solid Italic" pitchFamily="82" charset="0"/>
              </a:rPr>
              <a:t>the 25</a:t>
            </a:r>
            <a:r>
              <a:rPr lang="en-US" baseline="30000" dirty="0" smtClean="0">
                <a:latin typeface="Harlow Solid Italic" pitchFamily="82" charset="0"/>
              </a:rPr>
              <a:t>th </a:t>
            </a:r>
            <a:r>
              <a:rPr lang="en-US" dirty="0" smtClean="0">
                <a:latin typeface="Harlow Solid Italic" pitchFamily="82" charset="0"/>
              </a:rPr>
              <a:t>of December  in the Gregorian calendar.</a:t>
            </a:r>
            <a:r>
              <a:rPr lang="ru-RU" b="1" i="1" dirty="0" smtClean="0">
                <a:latin typeface="Georgia" pitchFamily="18" charset="0"/>
              </a:rPr>
              <a:t> </a:t>
            </a:r>
          </a:p>
        </p:txBody>
      </p:sp>
      <p:sp>
        <p:nvSpPr>
          <p:cNvPr id="9" name="Прямоугольник 8"/>
          <p:cNvSpPr/>
          <p:nvPr/>
        </p:nvSpPr>
        <p:spPr>
          <a:xfrm>
            <a:off x="4071934" y="3929066"/>
            <a:ext cx="3571900" cy="1754326"/>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lnSpc>
                <a:spcPct val="150000"/>
              </a:lnSpc>
            </a:pPr>
            <a:r>
              <a:rPr lang="en-US" dirty="0" smtClean="0">
                <a:latin typeface="Harlow Solid Italic" pitchFamily="82" charset="0"/>
              </a:rPr>
              <a:t>Russia celebrates </a:t>
            </a:r>
            <a:br>
              <a:rPr lang="en-US" dirty="0" smtClean="0">
                <a:latin typeface="Harlow Solid Italic" pitchFamily="82" charset="0"/>
              </a:rPr>
            </a:br>
            <a:r>
              <a:rPr lang="en-US" dirty="0" smtClean="0">
                <a:latin typeface="Harlow Solid Italic" pitchFamily="82" charset="0"/>
              </a:rPr>
              <a:t> Christmas </a:t>
            </a:r>
            <a:br>
              <a:rPr lang="en-US" dirty="0" smtClean="0">
                <a:latin typeface="Harlow Solid Italic" pitchFamily="82" charset="0"/>
              </a:rPr>
            </a:br>
            <a:r>
              <a:rPr lang="en-US" dirty="0" smtClean="0">
                <a:latin typeface="Harlow Solid Italic" pitchFamily="82" charset="0"/>
              </a:rPr>
              <a:t>On the 7</a:t>
            </a:r>
            <a:r>
              <a:rPr lang="en-US" baseline="30000" dirty="0" smtClean="0">
                <a:latin typeface="Harlow Solid Italic" pitchFamily="82" charset="0"/>
              </a:rPr>
              <a:t>th</a:t>
            </a:r>
            <a:r>
              <a:rPr lang="en-US" dirty="0" smtClean="0">
                <a:latin typeface="Harlow Solid Italic" pitchFamily="82" charset="0"/>
              </a:rPr>
              <a:t> of January according to the old Julian calendar.</a:t>
            </a:r>
            <a:endParaRPr lang="ru-RU" b="1" i="1" dirty="0">
              <a:latin typeface="Georgia" pitchFamily="18" charset="0"/>
            </a:endParaRPr>
          </a:p>
        </p:txBody>
      </p:sp>
      <p:sp>
        <p:nvSpPr>
          <p:cNvPr id="10" name="Номер слайда 9"/>
          <p:cNvSpPr>
            <a:spLocks noGrp="1"/>
          </p:cNvSpPr>
          <p:nvPr>
            <p:ph type="sldNum" sz="quarter" idx="12"/>
          </p:nvPr>
        </p:nvSpPr>
        <p:spPr/>
        <p:txBody>
          <a:bodyPr/>
          <a:lstStyle/>
          <a:p>
            <a:fld id="{4A583972-B1B0-4DD0-83E4-88AFD949EA29}" type="slidenum">
              <a:rPr lang="ru-RU" smtClean="0"/>
              <a:pPr/>
              <a:t>7</a:t>
            </a:fld>
            <a:endParaRPr lang="ru-RU"/>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Прямоугольник 2"/>
          <p:cNvSpPr/>
          <p:nvPr/>
        </p:nvSpPr>
        <p:spPr>
          <a:xfrm>
            <a:off x="1857356" y="1357298"/>
            <a:ext cx="409086" cy="707886"/>
          </a:xfrm>
          <a:prstGeom prst="rect">
            <a:avLst/>
          </a:prstGeom>
          <a:noFill/>
        </p:spPr>
        <p:txBody>
          <a:bodyPr wrap="none" lIns="91440" tIns="45720" rIns="91440" bIns="45720">
            <a:spAutoFit/>
          </a:bodyPr>
          <a:lstStyle/>
          <a:p>
            <a:pPr algn="ctr"/>
            <a:r>
              <a:rPr lang="ru-RU" sz="4000" b="1" cap="none" spc="0" dirty="0" smtClean="0">
                <a:ln w="1905"/>
                <a:solidFill>
                  <a:srgbClr val="894937"/>
                </a:solidFill>
                <a:effectLst>
                  <a:innerShdw blurRad="69850" dist="43180" dir="5400000">
                    <a:srgbClr val="000000">
                      <a:alpha val="65000"/>
                    </a:srgbClr>
                  </a:innerShdw>
                </a:effectLst>
                <a:latin typeface="Monotype Corsiva" pitchFamily="66" charset="0"/>
              </a:rPr>
              <a:t>  </a:t>
            </a:r>
            <a:endParaRPr lang="ru-RU" sz="4000" b="1" cap="none" spc="0" dirty="0">
              <a:ln w="1905"/>
              <a:solidFill>
                <a:srgbClr val="894937"/>
              </a:solidFill>
              <a:effectLst>
                <a:innerShdw blurRad="69850" dist="43180" dir="5400000">
                  <a:srgbClr val="000000">
                    <a:alpha val="65000"/>
                  </a:srgbClr>
                </a:innerShdw>
              </a:effectLst>
              <a:latin typeface="Monotype Corsiva" pitchFamily="66" charset="0"/>
            </a:endParaRPr>
          </a:p>
        </p:txBody>
      </p:sp>
      <p:sp>
        <p:nvSpPr>
          <p:cNvPr id="4" name="Заголовок 3"/>
          <p:cNvSpPr>
            <a:spLocks noGrp="1"/>
          </p:cNvSpPr>
          <p:nvPr>
            <p:ph type="title"/>
          </p:nvPr>
        </p:nvSpPr>
        <p:spPr/>
        <p:txBody>
          <a:bodyPr>
            <a:normAutofit/>
          </a:bodyPr>
          <a:lstStyle/>
          <a:p>
            <a:r>
              <a:rPr lang="ru-RU" sz="2000" b="1" dirty="0" smtClean="0">
                <a:solidFill>
                  <a:srgbClr val="361D16"/>
                </a:solidFill>
                <a:latin typeface="Georgia" pitchFamily="18" charset="0"/>
              </a:rPr>
              <a:t> </a:t>
            </a:r>
            <a:endParaRPr lang="ru-RU" sz="2000" b="1" dirty="0">
              <a:solidFill>
                <a:srgbClr val="361D16"/>
              </a:solidFill>
              <a:latin typeface="Georgia" pitchFamily="18" charset="0"/>
            </a:endParaRPr>
          </a:p>
        </p:txBody>
      </p:sp>
      <p:sp>
        <p:nvSpPr>
          <p:cNvPr id="10" name="Текст 9"/>
          <p:cNvSpPr>
            <a:spLocks noGrp="1"/>
          </p:cNvSpPr>
          <p:nvPr>
            <p:ph type="body" sz="half" idx="2"/>
          </p:nvPr>
        </p:nvSpPr>
        <p:spPr/>
        <p:txBody>
          <a:bodyPr>
            <a:normAutofit/>
          </a:bodyPr>
          <a:lstStyle/>
          <a:p>
            <a:r>
              <a:rPr lang="en-US" sz="6600" b="1" dirty="0" smtClean="0">
                <a:solidFill>
                  <a:srgbClr val="FF0000"/>
                </a:solidFill>
                <a:latin typeface="Brush Script MT" pitchFamily="66" charset="0"/>
              </a:rPr>
              <a:t>Christmas in Great Britain </a:t>
            </a:r>
            <a:endParaRPr lang="ru-RU" sz="6600" b="1" dirty="0">
              <a:solidFill>
                <a:srgbClr val="FF0000"/>
              </a:solidFill>
            </a:endParaRPr>
          </a:p>
        </p:txBody>
      </p:sp>
      <p:sp>
        <p:nvSpPr>
          <p:cNvPr id="5" name="TextBox 4"/>
          <p:cNvSpPr txBox="1"/>
          <p:nvPr/>
        </p:nvSpPr>
        <p:spPr>
          <a:xfrm>
            <a:off x="4572000" y="4572008"/>
            <a:ext cx="4000528" cy="338554"/>
          </a:xfrm>
          <a:prstGeom prst="rect">
            <a:avLst/>
          </a:prstGeom>
          <a:noFill/>
        </p:spPr>
        <p:txBody>
          <a:bodyPr wrap="square" rtlCol="0">
            <a:spAutoFit/>
          </a:bodyPr>
          <a:lstStyle/>
          <a:p>
            <a:r>
              <a:rPr lang="ru-RU" sz="1600" b="1" u="sng" dirty="0" smtClean="0">
                <a:solidFill>
                  <a:srgbClr val="361D16"/>
                </a:solidFill>
                <a:latin typeface="Georgia" pitchFamily="18" charset="0"/>
              </a:rPr>
              <a:t> </a:t>
            </a:r>
            <a:endParaRPr lang="ru-RU" sz="1600" b="1" dirty="0">
              <a:solidFill>
                <a:srgbClr val="361D16"/>
              </a:solidFill>
              <a:latin typeface="Georgia" pitchFamily="18" charset="0"/>
            </a:endParaRPr>
          </a:p>
        </p:txBody>
      </p:sp>
      <p:pic>
        <p:nvPicPr>
          <p:cNvPr id="12" name="Picture 2" descr="C:\Users\rekom\Desktop\Рождество-Новый год\nastol_com_ua-32657.jpg"/>
          <p:cNvPicPr>
            <a:picLocks noGrp="1" noChangeAspect="1" noChangeArrowheads="1"/>
          </p:cNvPicPr>
          <p:nvPr>
            <p:ph idx="1"/>
          </p:nvPr>
        </p:nvPicPr>
        <p:blipFill>
          <a:blip r:embed="rId4" cstate="email"/>
          <a:srcRect/>
          <a:stretch>
            <a:fillRect/>
          </a:stretch>
        </p:blipFill>
        <p:spPr bwMode="auto">
          <a:xfrm>
            <a:off x="2571736" y="4286256"/>
            <a:ext cx="4038600" cy="2266950"/>
          </a:xfrm>
          <a:prstGeom prst="rect">
            <a:avLst/>
          </a:prstGeom>
          <a:noFill/>
        </p:spPr>
      </p:pic>
      <p:pic>
        <p:nvPicPr>
          <p:cNvPr id="16" name="jingle_bells_-_jingle_bells_(zaycev.net).mp3">
            <a:hlinkClick r:id="" action="ppaction://media"/>
          </p:cNvPr>
          <p:cNvPicPr>
            <a:picLocks noRot="1" noChangeAspect="1"/>
          </p:cNvPicPr>
          <p:nvPr>
            <a:audioFile r:link="rId1"/>
          </p:nvPr>
        </p:nvPicPr>
        <p:blipFill>
          <a:blip r:embed="rId5"/>
          <a:stretch>
            <a:fillRect/>
          </a:stretch>
        </p:blipFill>
        <p:spPr>
          <a:xfrm>
            <a:off x="4419600" y="3276600"/>
            <a:ext cx="304800" cy="304800"/>
          </a:xfrm>
          <a:prstGeom prst="rect">
            <a:avLst/>
          </a:prstGeom>
        </p:spPr>
      </p:pic>
      <p:pic>
        <p:nvPicPr>
          <p:cNvPr id="15" name="Содержимое 6" descr="C:\Users\Админ\Desktop\1274300083_d4ebe0e320c2e5ebe8eaeee1f0e8f2e0ede8e8203036.jpg"/>
          <p:cNvPicPr>
            <a:picLocks/>
          </p:cNvPicPr>
          <p:nvPr/>
        </p:nvPicPr>
        <p:blipFill>
          <a:blip r:embed="rId6" cstate="email"/>
          <a:srcRect/>
          <a:stretch>
            <a:fillRect/>
          </a:stretch>
        </p:blipFill>
        <p:spPr bwMode="auto">
          <a:xfrm>
            <a:off x="3929058" y="1000108"/>
            <a:ext cx="4038600" cy="2524125"/>
          </a:xfrm>
          <a:prstGeom prst="rect">
            <a:avLst/>
          </a:prstGeom>
          <a:noFill/>
          <a:ln w="9525">
            <a:noFill/>
            <a:miter lim="800000"/>
            <a:headEnd/>
            <a:tailEnd/>
          </a:ln>
        </p:spPr>
      </p:pic>
      <p:sp>
        <p:nvSpPr>
          <p:cNvPr id="11" name="Прямоугольник 10"/>
          <p:cNvSpPr/>
          <p:nvPr/>
        </p:nvSpPr>
        <p:spPr>
          <a:xfrm>
            <a:off x="4500562" y="3429000"/>
            <a:ext cx="3929090" cy="857256"/>
          </a:xfrm>
          <a:prstGeom prst="rect">
            <a:avLst/>
          </a:prstGeom>
          <a:solidFill>
            <a:schemeClr val="accent2">
              <a:lumMod val="60000"/>
              <a:lumOff val="40000"/>
            </a:schemeClr>
          </a:solidFill>
          <a:ln>
            <a:solidFill>
              <a:schemeClr val="accent2">
                <a:lumMod val="40000"/>
                <a:lumOff val="60000"/>
              </a:schemeClr>
            </a:solid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Harlow Solid Italic" pitchFamily="82" charset="0"/>
              </a:rPr>
              <a:t>For most British families, this is the most important festival of the year.</a:t>
            </a:r>
          </a:p>
          <a:p>
            <a:pPr algn="ctr"/>
            <a:endParaRPr lang="ru-RU" dirty="0"/>
          </a:p>
        </p:txBody>
      </p:sp>
      <p:sp>
        <p:nvSpPr>
          <p:cNvPr id="13" name="Номер слайда 12"/>
          <p:cNvSpPr>
            <a:spLocks noGrp="1"/>
          </p:cNvSpPr>
          <p:nvPr>
            <p:ph type="sldNum" sz="quarter" idx="12"/>
          </p:nvPr>
        </p:nvSpPr>
        <p:spPr/>
        <p:txBody>
          <a:bodyPr/>
          <a:lstStyle/>
          <a:p>
            <a:fld id="{4A583972-B1B0-4DD0-83E4-88AFD949EA29}" type="slidenum">
              <a:rPr lang="ru-RU" smtClean="0"/>
              <a:pPr/>
              <a:t>8</a:t>
            </a:fld>
            <a:endParaRPr lang="ru-RU"/>
          </a:p>
        </p:txBody>
      </p:sp>
      <p:pic>
        <p:nvPicPr>
          <p:cNvPr id="17" name="frank_sinatra_-_i_wish_you_a_merry_christmas_(zaycev.net).mp3">
            <a:hlinkClick r:id="" action="ppaction://media"/>
          </p:cNvPr>
          <p:cNvPicPr>
            <a:picLocks noRot="1" noChangeAspect="1"/>
          </p:cNvPicPr>
          <p:nvPr>
            <a:audioFile r:link="rId2"/>
          </p:nvPr>
        </p:nvPicPr>
        <p:blipFill>
          <a:blip r:embed="rId7"/>
          <a:stretch>
            <a:fillRect/>
          </a:stretch>
        </p:blipFill>
        <p:spPr>
          <a:xfrm>
            <a:off x="4419600" y="3276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p:cTn id="7" fill="hold" display="0">
                  <p:stCondLst>
                    <p:cond delay="indefinite"/>
                  </p:stCondLst>
                  <p:endCondLst>
                    <p:cond evt="onPrev" delay="0">
                      <p:tgtEl>
                        <p:sldTgt/>
                      </p:tgtEl>
                    </p:cond>
                    <p:cond evt="onStopAudio" delay="0">
                      <p:tgtEl>
                        <p:sldTgt/>
                      </p:tgtEl>
                    </p:cond>
                  </p:endCondLst>
                </p:cTn>
                <p:tgtEl>
                  <p:spTgt spid="16"/>
                </p:tgtEl>
              </p:cMediaNode>
            </p:audio>
            <p:audio>
              <p:cMediaNode numSld="26" showWhenStopped="0">
                <p:cTn id="8" fill="hold" display="0">
                  <p:stCondLst>
                    <p:cond delay="indefinite"/>
                  </p:stCondLst>
                  <p:endCondLst>
                    <p:cond evt="onPrev" delay="0">
                      <p:tgtEl>
                        <p:sldTgt/>
                      </p:tgtEl>
                    </p:cond>
                    <p:cond evt="onStopAudio" delay="0">
                      <p:tgtEl>
                        <p:sldTgt/>
                      </p:tgtEl>
                    </p:cond>
                  </p:endCondLst>
                </p:cTn>
                <p:tgtEl>
                  <p:spTgt spid="1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9" name="Picture 3" descr="http://900igr.net/datai/izo/Kniga-v-zhivopisi/0018-025-Vladimir-Kusch.png">
            <a:hlinkClick r:id="rId2"/>
          </p:cNvPr>
          <p:cNvPicPr>
            <a:picLocks noChangeAspect="1" noChangeArrowheads="1"/>
          </p:cNvPicPr>
          <p:nvPr/>
        </p:nvPicPr>
        <p:blipFill>
          <a:blip r:embed="rId3" cstate="email"/>
          <a:srcRect/>
          <a:stretch>
            <a:fillRect/>
          </a:stretch>
        </p:blipFill>
        <p:spPr bwMode="auto">
          <a:xfrm>
            <a:off x="0" y="0"/>
            <a:ext cx="9144000" cy="6858000"/>
          </a:xfrm>
          <a:prstGeom prst="rect">
            <a:avLst/>
          </a:prstGeom>
          <a:noFill/>
        </p:spPr>
      </p:pic>
      <p:sp>
        <p:nvSpPr>
          <p:cNvPr id="3" name="Прямоугольник 2"/>
          <p:cNvSpPr/>
          <p:nvPr/>
        </p:nvSpPr>
        <p:spPr>
          <a:xfrm>
            <a:off x="1857356" y="1357298"/>
            <a:ext cx="409086" cy="707886"/>
          </a:xfrm>
          <a:prstGeom prst="rect">
            <a:avLst/>
          </a:prstGeom>
          <a:noFill/>
        </p:spPr>
        <p:txBody>
          <a:bodyPr wrap="none" lIns="91440" tIns="45720" rIns="91440" bIns="45720">
            <a:spAutoFit/>
          </a:bodyPr>
          <a:lstStyle/>
          <a:p>
            <a:pPr algn="ctr"/>
            <a:r>
              <a:rPr lang="ru-RU" sz="4000" b="1" cap="none" spc="0" dirty="0" smtClean="0">
                <a:ln w="1905"/>
                <a:solidFill>
                  <a:srgbClr val="894937"/>
                </a:solidFill>
                <a:effectLst>
                  <a:innerShdw blurRad="69850" dist="43180" dir="5400000">
                    <a:srgbClr val="000000">
                      <a:alpha val="65000"/>
                    </a:srgbClr>
                  </a:innerShdw>
                </a:effectLst>
                <a:latin typeface="Monotype Corsiva" pitchFamily="66" charset="0"/>
              </a:rPr>
              <a:t>  </a:t>
            </a:r>
            <a:endParaRPr lang="ru-RU" sz="4000" b="1" cap="none" spc="0" dirty="0">
              <a:ln w="1905"/>
              <a:solidFill>
                <a:srgbClr val="894937"/>
              </a:solidFill>
              <a:effectLst>
                <a:innerShdw blurRad="69850" dist="43180" dir="5400000">
                  <a:srgbClr val="000000">
                    <a:alpha val="65000"/>
                  </a:srgbClr>
                </a:innerShdw>
              </a:effectLst>
              <a:latin typeface="Monotype Corsiva" pitchFamily="66" charset="0"/>
            </a:endParaRPr>
          </a:p>
        </p:txBody>
      </p:sp>
      <p:sp>
        <p:nvSpPr>
          <p:cNvPr id="4" name="Заголовок 3"/>
          <p:cNvSpPr>
            <a:spLocks noGrp="1"/>
          </p:cNvSpPr>
          <p:nvPr>
            <p:ph type="title"/>
          </p:nvPr>
        </p:nvSpPr>
        <p:spPr>
          <a:xfrm>
            <a:off x="500034" y="1071546"/>
            <a:ext cx="8229600" cy="1143000"/>
          </a:xfrm>
        </p:spPr>
        <p:txBody>
          <a:bodyPr>
            <a:normAutofit fontScale="90000"/>
          </a:bodyPr>
          <a:lstStyle/>
          <a:p>
            <a:r>
              <a:rPr lang="ru-RU" sz="2000" b="1" dirty="0" smtClean="0">
                <a:solidFill>
                  <a:srgbClr val="5A3024"/>
                </a:solidFill>
                <a:latin typeface="Georgia" pitchFamily="18" charset="0"/>
              </a:rPr>
              <a:t> </a:t>
            </a:r>
            <a:r>
              <a:rPr lang="ru-RU" sz="2000" b="1" dirty="0">
                <a:solidFill>
                  <a:srgbClr val="5A3024"/>
                </a:solidFill>
                <a:latin typeface="Georgia" pitchFamily="18" charset="0"/>
              </a:rPr>
              <a:t/>
            </a:r>
            <a:br>
              <a:rPr lang="ru-RU" sz="2000" b="1" dirty="0">
                <a:solidFill>
                  <a:srgbClr val="5A3024"/>
                </a:solidFill>
                <a:latin typeface="Georgia" pitchFamily="18" charset="0"/>
              </a:rPr>
            </a:br>
            <a:r>
              <a:rPr lang="ru-RU" sz="2000" b="1" dirty="0" smtClean="0">
                <a:solidFill>
                  <a:srgbClr val="5A3024"/>
                </a:solidFill>
                <a:latin typeface="Georgia" pitchFamily="18" charset="0"/>
              </a:rPr>
              <a:t/>
            </a:r>
            <a:br>
              <a:rPr lang="ru-RU" sz="2000" b="1" dirty="0" smtClean="0">
                <a:solidFill>
                  <a:srgbClr val="5A3024"/>
                </a:solidFill>
                <a:latin typeface="Georgia" pitchFamily="18" charset="0"/>
              </a:rPr>
            </a:br>
            <a:r>
              <a:rPr lang="ru-RU" sz="2000" b="1" dirty="0" smtClean="0">
                <a:solidFill>
                  <a:srgbClr val="5A3024"/>
                </a:solidFill>
                <a:latin typeface="Georgia" pitchFamily="18" charset="0"/>
              </a:rPr>
              <a:t/>
            </a:r>
            <a:br>
              <a:rPr lang="ru-RU" sz="2000" b="1" dirty="0" smtClean="0">
                <a:solidFill>
                  <a:srgbClr val="5A3024"/>
                </a:solidFill>
                <a:latin typeface="Georgia" pitchFamily="18" charset="0"/>
              </a:rPr>
            </a:br>
            <a:r>
              <a:rPr lang="ru-RU" sz="2000" b="1" dirty="0" smtClean="0">
                <a:solidFill>
                  <a:srgbClr val="5A3024"/>
                </a:solidFill>
                <a:latin typeface="Georgia" pitchFamily="18" charset="0"/>
              </a:rPr>
              <a:t/>
            </a:r>
            <a:br>
              <a:rPr lang="ru-RU" sz="2000" b="1" dirty="0" smtClean="0">
                <a:solidFill>
                  <a:srgbClr val="5A3024"/>
                </a:solidFill>
                <a:latin typeface="Georgia" pitchFamily="18" charset="0"/>
              </a:rPr>
            </a:br>
            <a:r>
              <a:rPr lang="ru-RU" sz="2000" b="1" dirty="0" smtClean="0">
                <a:solidFill>
                  <a:srgbClr val="5A3024"/>
                </a:solidFill>
                <a:latin typeface="Georgia" pitchFamily="18" charset="0"/>
              </a:rPr>
              <a:t> </a:t>
            </a:r>
            <a:endParaRPr lang="ru-RU" sz="2000" b="1" dirty="0">
              <a:solidFill>
                <a:srgbClr val="5A3024"/>
              </a:solidFill>
              <a:latin typeface="Georgia" pitchFamily="18" charset="0"/>
            </a:endParaRPr>
          </a:p>
        </p:txBody>
      </p:sp>
      <p:sp>
        <p:nvSpPr>
          <p:cNvPr id="5" name="TextBox 4"/>
          <p:cNvSpPr txBox="1"/>
          <p:nvPr/>
        </p:nvSpPr>
        <p:spPr>
          <a:xfrm>
            <a:off x="4500562" y="4572008"/>
            <a:ext cx="4000528" cy="338554"/>
          </a:xfrm>
          <a:prstGeom prst="rect">
            <a:avLst/>
          </a:prstGeom>
          <a:noFill/>
        </p:spPr>
        <p:txBody>
          <a:bodyPr wrap="square" rtlCol="0">
            <a:spAutoFit/>
          </a:bodyPr>
          <a:lstStyle/>
          <a:p>
            <a:r>
              <a:rPr lang="ru-RU" sz="1600" b="1" u="sng" dirty="0" smtClean="0">
                <a:solidFill>
                  <a:srgbClr val="361D16"/>
                </a:solidFill>
                <a:latin typeface="Georgia" pitchFamily="18" charset="0"/>
              </a:rPr>
              <a:t> </a:t>
            </a:r>
            <a:endParaRPr lang="ru-RU" sz="1600" b="1" dirty="0">
              <a:solidFill>
                <a:srgbClr val="361D16"/>
              </a:solidFill>
              <a:latin typeface="Georgia" pitchFamily="18" charset="0"/>
            </a:endParaRPr>
          </a:p>
        </p:txBody>
      </p:sp>
      <p:pic>
        <p:nvPicPr>
          <p:cNvPr id="1030" name="Picture 6" descr="http://t3.gstatic.com/images?q=tbn:ANd9GcR-lQkYYWMlGaOniNoAVhf1yiy8K28SYVhCoZVU8srEKiXidIpMdA"/>
          <p:cNvPicPr>
            <a:picLocks noChangeAspect="1" noChangeArrowheads="1"/>
          </p:cNvPicPr>
          <p:nvPr/>
        </p:nvPicPr>
        <p:blipFill>
          <a:blip r:embed="rId4"/>
          <a:srcRect/>
          <a:stretch>
            <a:fillRect/>
          </a:stretch>
        </p:blipFill>
        <p:spPr bwMode="auto">
          <a:xfrm>
            <a:off x="1285852" y="857232"/>
            <a:ext cx="2872274" cy="1928826"/>
          </a:xfrm>
          <a:prstGeom prst="roundRect">
            <a:avLst>
              <a:gd name="adj" fmla="val 8594"/>
            </a:avLst>
          </a:prstGeom>
          <a:solidFill>
            <a:srgbClr val="FFFFFF">
              <a:shade val="85000"/>
            </a:srgbClr>
          </a:solidFill>
          <a:ln w="12700">
            <a:solidFill>
              <a:srgbClr val="C00000"/>
            </a:solidFill>
          </a:ln>
          <a:effectLst>
            <a:reflection blurRad="12700" stA="38000" endPos="28000" dist="5000" dir="5400000" sy="-100000" algn="bl" rotWithShape="0"/>
          </a:effectLst>
        </p:spPr>
      </p:pic>
      <p:pic>
        <p:nvPicPr>
          <p:cNvPr id="1034" name="Picture 10" descr="http://t0.gstatic.com/images?q=tbn:ANd9GcSstRJ0OEWBAZPF94Y5_YcfFS5CZ4g4LXKIw3hLEjbLizu9xnFv"/>
          <p:cNvPicPr>
            <a:picLocks noChangeAspect="1" noChangeArrowheads="1"/>
          </p:cNvPicPr>
          <p:nvPr/>
        </p:nvPicPr>
        <p:blipFill>
          <a:blip r:embed="rId5"/>
          <a:srcRect/>
          <a:stretch>
            <a:fillRect/>
          </a:stretch>
        </p:blipFill>
        <p:spPr bwMode="auto">
          <a:xfrm>
            <a:off x="5000628" y="785794"/>
            <a:ext cx="2786082" cy="1972172"/>
          </a:xfrm>
          <a:prstGeom prst="roundRect">
            <a:avLst>
              <a:gd name="adj" fmla="val 8594"/>
            </a:avLst>
          </a:prstGeom>
          <a:solidFill>
            <a:srgbClr val="FFFFFF">
              <a:shade val="85000"/>
            </a:srgbClr>
          </a:solidFill>
          <a:ln>
            <a:solidFill>
              <a:srgbClr val="C00000"/>
            </a:solidFill>
          </a:ln>
          <a:effectLst>
            <a:reflection blurRad="12700" stA="38000" endPos="28000" dist="5000" dir="5400000" sy="-100000" algn="bl" rotWithShape="0"/>
          </a:effectLst>
        </p:spPr>
      </p:pic>
      <p:pic>
        <p:nvPicPr>
          <p:cNvPr id="1036" name="Picture 12" descr="http://t2.gstatic.com/images?q=tbn:ANd9GcTAzFrGONiUemi_tDECsv5qJ1cgMjeYZjxYfH7cxqXHivZbSgWg"/>
          <p:cNvPicPr>
            <a:picLocks noChangeAspect="1" noChangeArrowheads="1"/>
          </p:cNvPicPr>
          <p:nvPr/>
        </p:nvPicPr>
        <p:blipFill>
          <a:blip r:embed="rId6"/>
          <a:srcRect/>
          <a:stretch>
            <a:fillRect/>
          </a:stretch>
        </p:blipFill>
        <p:spPr bwMode="auto">
          <a:xfrm>
            <a:off x="1142976" y="4000504"/>
            <a:ext cx="2643206" cy="2044296"/>
          </a:xfrm>
          <a:prstGeom prst="roundRect">
            <a:avLst>
              <a:gd name="adj" fmla="val 8594"/>
            </a:avLst>
          </a:prstGeom>
          <a:solidFill>
            <a:srgbClr val="FFFFFF">
              <a:shade val="85000"/>
            </a:srgbClr>
          </a:solidFill>
          <a:ln>
            <a:solidFill>
              <a:srgbClr val="C00000"/>
            </a:solidFill>
          </a:ln>
          <a:effectLst>
            <a:reflection blurRad="12700" stA="38000" endPos="28000" dist="5000" dir="5400000" sy="-100000" algn="bl" rotWithShape="0"/>
          </a:effectLst>
        </p:spPr>
      </p:pic>
      <p:pic>
        <p:nvPicPr>
          <p:cNvPr id="1038" name="Picture 14" descr="http://t2.gstatic.com/images?q=tbn:ANd9GcRjq9KEXHYCB502DySDF3xhUAjFzx0yGlqgfPeIYULzLdQ_GlTq"/>
          <p:cNvPicPr>
            <a:picLocks noChangeAspect="1" noChangeArrowheads="1"/>
          </p:cNvPicPr>
          <p:nvPr/>
        </p:nvPicPr>
        <p:blipFill>
          <a:blip r:embed="rId7"/>
          <a:srcRect/>
          <a:stretch>
            <a:fillRect/>
          </a:stretch>
        </p:blipFill>
        <p:spPr bwMode="auto">
          <a:xfrm>
            <a:off x="5000628" y="4071942"/>
            <a:ext cx="2771775" cy="1857388"/>
          </a:xfrm>
          <a:prstGeom prst="roundRect">
            <a:avLst>
              <a:gd name="adj" fmla="val 8594"/>
            </a:avLst>
          </a:prstGeom>
          <a:solidFill>
            <a:srgbClr val="FFFFFF">
              <a:shade val="85000"/>
            </a:srgbClr>
          </a:solidFill>
          <a:ln>
            <a:solidFill>
              <a:srgbClr val="C00000"/>
            </a:solidFill>
          </a:ln>
          <a:effectLst>
            <a:reflection blurRad="12700" stA="38000" endPos="28000" dist="5000" dir="5400000" sy="-100000" algn="bl" rotWithShape="0"/>
          </a:effectLst>
        </p:spPr>
      </p:pic>
      <p:sp>
        <p:nvSpPr>
          <p:cNvPr id="13" name="Прямоугольник 12"/>
          <p:cNvSpPr/>
          <p:nvPr/>
        </p:nvSpPr>
        <p:spPr>
          <a:xfrm>
            <a:off x="785786" y="2786058"/>
            <a:ext cx="7572428" cy="1200329"/>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2400" dirty="0" smtClean="0">
                <a:solidFill>
                  <a:srgbClr val="C00000"/>
                </a:solidFill>
                <a:latin typeface="Harlow Solid Italic" pitchFamily="82" charset="0"/>
              </a:rPr>
              <a:t>English people like this holiday very much and prepare for it beforehand. They buy presents for each other, try to send Christmas cards for their relatives and friends.</a:t>
            </a:r>
            <a:endParaRPr lang="ru-RU" sz="2400" dirty="0" smtClean="0">
              <a:solidFill>
                <a:srgbClr val="C00000"/>
              </a:solidFill>
            </a:endParaRPr>
          </a:p>
        </p:txBody>
      </p:sp>
      <p:sp>
        <p:nvSpPr>
          <p:cNvPr id="11" name="Номер слайда 10"/>
          <p:cNvSpPr>
            <a:spLocks noGrp="1"/>
          </p:cNvSpPr>
          <p:nvPr>
            <p:ph type="sldNum" sz="quarter" idx="12"/>
          </p:nvPr>
        </p:nvSpPr>
        <p:spPr/>
        <p:txBody>
          <a:bodyPr/>
          <a:lstStyle/>
          <a:p>
            <a:fld id="{4A583972-B1B0-4DD0-83E4-88AFD949EA29}" type="slidenum">
              <a:rPr lang="ru-RU" smtClean="0"/>
              <a:pPr/>
              <a:t>9</a:t>
            </a:fld>
            <a:endParaRPr lang="ru-RU"/>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Другая 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8DB3E2"/>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1841</TotalTime>
  <Words>1119</Words>
  <Application>Microsoft Office PowerPoint</Application>
  <PresentationFormat>Экран (4:3)</PresentationFormat>
  <Paragraphs>232</Paragraphs>
  <Slides>61</Slides>
  <Notes>1</Notes>
  <HiddenSlides>0</HiddenSlides>
  <MMClips>4</MMClips>
  <ScaleCrop>false</ScaleCrop>
  <HeadingPairs>
    <vt:vector size="4" baseType="variant">
      <vt:variant>
        <vt:lpstr>Тема</vt:lpstr>
      </vt:variant>
      <vt:variant>
        <vt:i4>1</vt:i4>
      </vt:variant>
      <vt:variant>
        <vt:lpstr>Заголовки слайдов</vt:lpstr>
      </vt:variant>
      <vt:variant>
        <vt:i4>61</vt:i4>
      </vt:variant>
    </vt:vector>
  </HeadingPairs>
  <TitlesOfParts>
    <vt:vector size="62" baseType="lpstr">
      <vt:lpstr>Тема Office</vt:lpstr>
      <vt:lpstr>Слайд 1</vt:lpstr>
      <vt:lpstr> </vt:lpstr>
      <vt:lpstr> </vt:lpstr>
      <vt:lpstr> </vt:lpstr>
      <vt:lpstr>Слайд 5</vt:lpstr>
      <vt:lpstr>     </vt:lpstr>
      <vt:lpstr>      </vt:lpstr>
      <vt:lpstr> </vt:lpstr>
      <vt:lpstr>      </vt:lpstr>
      <vt:lpstr>Слайд 10</vt:lpstr>
      <vt:lpstr>Слайд 11</vt:lpstr>
      <vt:lpstr>      </vt:lpstr>
      <vt:lpstr>Слайд 13</vt:lpstr>
      <vt:lpstr>Слайд 14</vt:lpstr>
      <vt:lpstr>          </vt:lpstr>
      <vt:lpstr>      </vt:lpstr>
      <vt:lpstr>Слайд 17</vt:lpstr>
      <vt:lpstr>Слайд 18</vt:lpstr>
      <vt:lpstr>Слайд 19</vt:lpstr>
      <vt:lpstr>Слайд 20</vt:lpstr>
      <vt:lpstr>Слайд 21</vt:lpstr>
      <vt:lpstr>Слайд 22</vt:lpstr>
      <vt:lpstr>          </vt:lpstr>
      <vt:lpstr>Слайд 24</vt:lpstr>
      <vt:lpstr>Слайд 25</vt:lpstr>
      <vt:lpstr>Слайд 26</vt:lpstr>
      <vt:lpstr>Слайд 27</vt:lpstr>
      <vt:lpstr>      </vt:lpstr>
      <vt:lpstr>On the eve of Christmas children hang their stockings, so that Santa Claus could put presents into them: oranges, sweets, nuts and if the child didn't behave properly Santa Claus can put there a piece of coal as punishment.</vt:lpstr>
      <vt:lpstr>Слайд 30</vt:lpstr>
      <vt:lpstr>Christmas Lunch</vt:lpstr>
      <vt:lpstr>Слайд 32</vt:lpstr>
      <vt:lpstr>Слайд 33</vt:lpstr>
      <vt:lpstr>Слайд 34</vt:lpstr>
      <vt:lpstr>Слайд 35</vt:lpstr>
      <vt:lpstr>Слайд 36</vt:lpstr>
      <vt:lpstr>Слайд 37</vt:lpstr>
      <vt:lpstr>Слайд 38</vt:lpstr>
      <vt:lpstr>Слайд 39</vt:lpstr>
      <vt:lpstr>Слайд 40</vt:lpstr>
      <vt:lpstr>      </vt:lpstr>
      <vt:lpstr>Слайд 42</vt:lpstr>
      <vt:lpstr>Слайд 43</vt:lpstr>
      <vt:lpstr>Слайд 44</vt:lpstr>
      <vt:lpstr>Слайд 45</vt:lpstr>
      <vt:lpstr>      </vt:lpstr>
      <vt:lpstr>Слайд 47</vt:lpstr>
      <vt:lpstr>Слайд 48</vt:lpstr>
      <vt:lpstr>Слайд 49</vt:lpstr>
      <vt:lpstr>Слайд 50</vt:lpstr>
      <vt:lpstr>Слайд 51</vt:lpstr>
      <vt:lpstr>Слайд 52</vt:lpstr>
      <vt:lpstr>Слайд 53</vt:lpstr>
      <vt:lpstr>Слайд 54</vt:lpstr>
      <vt:lpstr>      </vt:lpstr>
      <vt:lpstr>Слайд 56</vt:lpstr>
      <vt:lpstr>Слайд 57</vt:lpstr>
      <vt:lpstr>Слайд 58</vt:lpstr>
      <vt:lpstr>Слайд 59</vt:lpstr>
      <vt:lpstr>Слайд 60</vt:lpstr>
      <vt:lpstr>      </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Admin</dc:creator>
  <cp:lastModifiedBy>MMC_01</cp:lastModifiedBy>
  <cp:revision>199</cp:revision>
  <dcterms:created xsi:type="dcterms:W3CDTF">2013-02-12T17:40:56Z</dcterms:created>
  <dcterms:modified xsi:type="dcterms:W3CDTF">2023-06-16T07:44:41Z</dcterms:modified>
</cp:coreProperties>
</file>