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1" r:id="rId5"/>
    <p:sldId id="265" r:id="rId6"/>
    <p:sldId id="260" r:id="rId7"/>
    <p:sldId id="263" r:id="rId8"/>
    <p:sldId id="274" r:id="rId9"/>
    <p:sldId id="275" r:id="rId10"/>
    <p:sldId id="273" r:id="rId11"/>
    <p:sldId id="276" r:id="rId12"/>
    <p:sldId id="277" r:id="rId13"/>
    <p:sldId id="278" r:id="rId14"/>
    <p:sldId id="279" r:id="rId15"/>
    <p:sldId id="280" r:id="rId16"/>
    <p:sldId id="281" r:id="rId17"/>
    <p:sldId id="28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96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85CF-8ECA-4D93-9A9B-1D350C025078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D1A38A-D144-47B9-8D1A-1D489EC72D8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85CF-8ECA-4D93-9A9B-1D350C025078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A38A-D144-47B9-8D1A-1D489EC72D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85CF-8ECA-4D93-9A9B-1D350C025078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A38A-D144-47B9-8D1A-1D489EC72D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85CF-8ECA-4D93-9A9B-1D350C025078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D1A38A-D144-47B9-8D1A-1D489EC72D8D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85CF-8ECA-4D93-9A9B-1D350C025078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D1A38A-D144-47B9-8D1A-1D489EC72D8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85CF-8ECA-4D93-9A9B-1D350C025078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D1A38A-D144-47B9-8D1A-1D489EC72D8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85CF-8ECA-4D93-9A9B-1D350C025078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D1A38A-D144-47B9-8D1A-1D489EC72D8D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85CF-8ECA-4D93-9A9B-1D350C025078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D1A38A-D144-47B9-8D1A-1D489EC72D8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85CF-8ECA-4D93-9A9B-1D350C025078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D1A38A-D144-47B9-8D1A-1D489EC72D8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85CF-8ECA-4D93-9A9B-1D350C025078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D1A38A-D144-47B9-8D1A-1D489EC72D8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85CF-8ECA-4D93-9A9B-1D350C025078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D1A38A-D144-47B9-8D1A-1D489EC72D8D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CF5A85CF-8ECA-4D93-9A9B-1D350C025078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ADD1A38A-D144-47B9-8D1A-1D489EC72D8D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490538"/>
            <a:ext cx="6962775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4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12879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7532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90587"/>
            <a:ext cx="762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86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86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128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45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40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5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46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45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776863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62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548680"/>
            <a:ext cx="770485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348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8883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60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229200"/>
            <a:ext cx="7543800" cy="1368152"/>
          </a:xfrm>
        </p:spPr>
        <p:txBody>
          <a:bodyPr/>
          <a:lstStyle/>
          <a:p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В Сталинграде не было ни одного уцелевшего здания: все было разгромлено и разбито, потому что снаряды взрывались очень часто. </a:t>
            </a:r>
            <a:b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7" y="404664"/>
            <a:ext cx="708342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12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33252"/>
            <a:ext cx="7416824" cy="584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629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085184"/>
            <a:ext cx="7543800" cy="914400"/>
          </a:xfrm>
        </p:spPr>
        <p:txBody>
          <a:bodyPr/>
          <a:lstStyle/>
          <a:p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советский солдат ведет бой на развалинах Сталинграда. 1942 г.</a:t>
            </a:r>
            <a:b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344815" cy="457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8905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63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7" y="202034"/>
            <a:ext cx="9162977" cy="646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69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98</TotalTime>
  <Words>33</Words>
  <Application>Microsoft Office PowerPoint</Application>
  <PresentationFormat>Экран (4:3)</PresentationFormat>
  <Paragraphs>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Palatino Linotype</vt:lpstr>
      <vt:lpstr>Times New Roman</vt:lpstr>
      <vt:lpstr>Wingdings</vt:lpstr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В Сталинграде не было ни одного уцелевшего здания: все было разгромлено и разбито, потому что снаряды взрывались очень часто.    </vt:lpstr>
      <vt:lpstr>Презентация PowerPoint</vt:lpstr>
      <vt:lpstr>советский солдат ведет бой на развалинах Сталинграда. 1942 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Image&amp;Matros ®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Image&amp;Matros ®</dc:creator>
  <cp:lastModifiedBy>Учетная запись Майкрософт</cp:lastModifiedBy>
  <cp:revision>9</cp:revision>
  <dcterms:created xsi:type="dcterms:W3CDTF">2019-01-26T07:57:42Z</dcterms:created>
  <dcterms:modified xsi:type="dcterms:W3CDTF">2023-01-18T19:24:22Z</dcterms:modified>
</cp:coreProperties>
</file>