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504" autoAdjust="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42875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Чудеса под микроскопом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85762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876\Downloads\2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143248"/>
            <a:ext cx="4000528" cy="3351715"/>
          </a:xfrm>
          <a:prstGeom prst="rect">
            <a:avLst/>
          </a:prstGeom>
          <a:noFill/>
        </p:spPr>
      </p:pic>
      <p:pic>
        <p:nvPicPr>
          <p:cNvPr id="1027" name="Picture 3" descr="C:\Users\876\Downloads\71yT3lPFFWL._SL11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002012" y="3214686"/>
            <a:ext cx="10477500" cy="10477500"/>
          </a:xfrm>
          <a:prstGeom prst="rect">
            <a:avLst/>
          </a:prstGeom>
          <a:noFill/>
        </p:spPr>
      </p:pic>
      <p:pic>
        <p:nvPicPr>
          <p:cNvPr id="1029" name="Picture 5" descr="C:\Users\876\Downloads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2143172" cy="2928936"/>
          </a:xfrm>
          <a:prstGeom prst="rect">
            <a:avLst/>
          </a:prstGeom>
          <a:noFill/>
        </p:spPr>
      </p:pic>
      <p:pic>
        <p:nvPicPr>
          <p:cNvPr id="1030" name="Picture 6" descr="C:\Users\876\Downloads\002_01_we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000240"/>
            <a:ext cx="2071702" cy="2928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ЛУКОВИЦА</a:t>
            </a:r>
            <a:endParaRPr lang="ru-RU" dirty="0"/>
          </a:p>
        </p:txBody>
      </p:sp>
      <p:pic>
        <p:nvPicPr>
          <p:cNvPr id="2050" name="Picture 2" descr="C:\Users\876\Downloads\Repchatyiy-lu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8588" y="1600200"/>
            <a:ext cx="678682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ПАМЯТКА</a:t>
            </a:r>
            <a:endParaRPr lang="ru-RU" dirty="0"/>
          </a:p>
        </p:txBody>
      </p:sp>
      <p:pic>
        <p:nvPicPr>
          <p:cNvPr id="4098" name="Picture 2" descr="C:\Users\876\Downloads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6591" y="1600200"/>
            <a:ext cx="60308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Клетка</a:t>
            </a:r>
            <a:endParaRPr lang="ru-RU" dirty="0"/>
          </a:p>
        </p:txBody>
      </p:sp>
      <p:pic>
        <p:nvPicPr>
          <p:cNvPr id="3074" name="Picture 2" descr="C:\Users\876\Downloads\vit-onion0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3790" y="1600200"/>
            <a:ext cx="589642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КАРТОФЕЛЬ</a:t>
            </a:r>
            <a:endParaRPr lang="ru-RU" dirty="0"/>
          </a:p>
        </p:txBody>
      </p:sp>
      <p:pic>
        <p:nvPicPr>
          <p:cNvPr id="5122" name="Picture 2" descr="C:\Users\876\Downloads\238319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0722" y="1600200"/>
            <a:ext cx="548255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Клетка</a:t>
            </a:r>
            <a:endParaRPr lang="ru-RU" dirty="0"/>
          </a:p>
        </p:txBody>
      </p:sp>
      <p:pic>
        <p:nvPicPr>
          <p:cNvPr id="6146" name="Picture 2" descr="C:\Users\876\Downloads\c16bcd5cfedbed191ec59f2b7805a55b-8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600200"/>
            <a:ext cx="764386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твёрдое тело</a:t>
            </a:r>
          </a:p>
          <a:p>
            <a:r>
              <a:rPr lang="ru-RU" dirty="0" smtClean="0"/>
              <a:t>Это живой организм</a:t>
            </a:r>
          </a:p>
          <a:p>
            <a:r>
              <a:rPr lang="ru-RU" dirty="0" smtClean="0"/>
              <a:t>Состоит из клеток</a:t>
            </a:r>
            <a:endParaRPr lang="ru-RU" dirty="0"/>
          </a:p>
        </p:txBody>
      </p:sp>
      <p:pic>
        <p:nvPicPr>
          <p:cNvPr id="4" name="Picture 2" descr="C:\Users\876\Downloads\23831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286124"/>
            <a:ext cx="2571768" cy="2668575"/>
          </a:xfrm>
          <a:prstGeom prst="rect">
            <a:avLst/>
          </a:prstGeom>
          <a:noFill/>
        </p:spPr>
      </p:pic>
      <p:pic>
        <p:nvPicPr>
          <p:cNvPr id="5" name="Picture 2" descr="C:\Users\876\Downloads\Repchatyiy-l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57562"/>
            <a:ext cx="3643338" cy="2768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000496" y="3214686"/>
          <a:ext cx="1220787" cy="685800"/>
        </p:xfrm>
        <a:graphic>
          <a:graphicData uri="http://schemas.openxmlformats.org/presentationml/2006/ole">
            <p:oleObj spid="_x0000_s7170" name="Объект упаковщика для оболочки" showAsIcon="1" r:id="rId3" imgW="1220400" imgH="685440" progId="Package">
              <p:embed/>
            </p:oleObj>
          </a:graphicData>
        </a:graphic>
      </p:graphicFrame>
      <p:pic>
        <p:nvPicPr>
          <p:cNvPr id="7173" name="Picture 5" descr="C:\Users\876\Downloads\kisspng-emoticon-smiley-wink-emoji-clip-art-thug-life-5ac0eac441add1.223194501522592452269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09018" y="2857496"/>
            <a:ext cx="3691741" cy="3268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</Words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Пакет</vt:lpstr>
      <vt:lpstr>Чудеса под микроскопом</vt:lpstr>
      <vt:lpstr>ЛУКОВИЦА</vt:lpstr>
      <vt:lpstr>ПАМЯТКА</vt:lpstr>
      <vt:lpstr>Клетка</vt:lpstr>
      <vt:lpstr>КАРТОФЕЛЬ</vt:lpstr>
      <vt:lpstr>Клетка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Чудеса под микроскопом</dc:title>
  <dc:creator>876</dc:creator>
  <cp:lastModifiedBy>876</cp:lastModifiedBy>
  <cp:revision>5</cp:revision>
  <dcterms:created xsi:type="dcterms:W3CDTF">2021-11-20T16:16:06Z</dcterms:created>
  <dcterms:modified xsi:type="dcterms:W3CDTF">2021-11-20T16:56:58Z</dcterms:modified>
</cp:coreProperties>
</file>