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8" r:id="rId3"/>
    <p:sldId id="288" r:id="rId4"/>
    <p:sldId id="289" r:id="rId5"/>
    <p:sldId id="291" r:id="rId6"/>
    <p:sldId id="271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90" r:id="rId18"/>
    <p:sldId id="282" r:id="rId19"/>
    <p:sldId id="283" r:id="rId20"/>
    <p:sldId id="284" r:id="rId21"/>
    <p:sldId id="285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D963882-03F1-4A63-BCAB-0A4301C79934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8F75F5A-01E6-4834-87E4-30366DAEE7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3645024"/>
            <a:ext cx="5338936" cy="245097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Автор работы: 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Чимитцыренов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Дамдин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ученик 10 класса МБОУ УСОШ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Научный руководитель: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Моритоева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Галина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Цыбендоржиевна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учитель биологии МБОУ УСОШ </a:t>
            </a:r>
          </a:p>
          <a:p>
            <a:endParaRPr lang="ru-RU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931224" cy="23042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Исследовательская работа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 «Исследование трутовых   грибов, как  индикаторов лесной  экосистемы «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Хухэ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шэнэ</a:t>
            </a:r>
            <a:r>
              <a:rPr sz="3600" smtClean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эн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»»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4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227_121350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8128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227_125522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8128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0160227_125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227_122052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128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857892"/>
            <a:ext cx="4526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Аурикулярия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пленчатая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227_120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3571868" cy="358752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6050" y="4572008"/>
            <a:ext cx="4214842" cy="64291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Трутовик настоящий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7" descr="20160227_120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143403" cy="35514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4714884"/>
            <a:ext cx="8229600" cy="1219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Заложение пробных площадок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20160227_122628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4071966" cy="3429024"/>
          </a:xfrm>
        </p:spPr>
      </p:pic>
      <p:pic>
        <p:nvPicPr>
          <p:cNvPr id="8" name="Рисунок 7" descr="20160227_122307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000108"/>
            <a:ext cx="4429124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0160227_121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128000" cy="4572000"/>
          </a:xfrm>
        </p:spPr>
      </p:pic>
      <p:sp>
        <p:nvSpPr>
          <p:cNvPr id="8" name="Прямоугольник 7"/>
          <p:cNvSpPr/>
          <p:nvPr/>
        </p:nvSpPr>
        <p:spPr>
          <a:xfrm>
            <a:off x="2857488" y="5643578"/>
            <a:ext cx="4294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Трихаптум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березовый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227_120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14290"/>
            <a:ext cx="685804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8794" y="5072074"/>
            <a:ext cx="6000792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Чага(Трутовик скошенный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227_121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8128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5143512"/>
            <a:ext cx="8229600" cy="14287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480" y="5638800"/>
            <a:ext cx="6000792" cy="12192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Лензитес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березовый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IMG_20160227_121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2906" y="140880"/>
            <a:ext cx="7715304" cy="516733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Хухэ Шэнэhэн\y_aeedde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143931" cy="537212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6143644"/>
            <a:ext cx="827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 пешеходного моста  вид на лесную экосистему «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Хухэ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шэнэ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эн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» начало лета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227_121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44325" y="571480"/>
            <a:ext cx="4299675" cy="32147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4714884"/>
            <a:ext cx="82296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IMG_20160227_125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4135915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0227_125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0132" y="571480"/>
            <a:ext cx="3459520" cy="30003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32" y="3786190"/>
            <a:ext cx="6286544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Трутовик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ложный,дымчатый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3" descr="IMG_20160227_12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00042"/>
            <a:ext cx="4143404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54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500462" cy="28575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5cab92b627b47a72aff671da3d8b18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642918"/>
            <a:ext cx="4071966" cy="2786082"/>
          </a:xfrm>
          <a:prstGeom prst="rect">
            <a:avLst/>
          </a:prstGeom>
        </p:spPr>
      </p:pic>
      <p:pic>
        <p:nvPicPr>
          <p:cNvPr id="6" name="Рисунок 5" descr="priro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3643314"/>
            <a:ext cx="3500462" cy="2643182"/>
          </a:xfrm>
          <a:prstGeom prst="rect">
            <a:avLst/>
          </a:prstGeom>
        </p:spPr>
      </p:pic>
      <p:pic>
        <p:nvPicPr>
          <p:cNvPr id="11" name="Рисунок 10" descr="B612-2015-08-22-11-25-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4000528" cy="2500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7554" y="6286520"/>
            <a:ext cx="204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Времена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года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B612-2015-08-22-11-25-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429024" cy="2614610"/>
          </a:xfrm>
        </p:spPr>
      </p:pic>
      <p:pic>
        <p:nvPicPr>
          <p:cNvPr id="11" name="Рисунок 10" descr="B612-2015-08-22-11-27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57166"/>
            <a:ext cx="3548066" cy="2571752"/>
          </a:xfrm>
          <a:prstGeom prst="rect">
            <a:avLst/>
          </a:prstGeom>
        </p:spPr>
      </p:pic>
      <p:pic>
        <p:nvPicPr>
          <p:cNvPr id="12" name="Рисунок 11" descr="B612-2015-08-22-09-31-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143248"/>
            <a:ext cx="3429024" cy="3000396"/>
          </a:xfrm>
          <a:prstGeom prst="rect">
            <a:avLst/>
          </a:prstGeom>
        </p:spPr>
      </p:pic>
      <p:pic>
        <p:nvPicPr>
          <p:cNvPr id="15" name="Рисунок 14" descr="B612-2015-08-30-13-00-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214686"/>
            <a:ext cx="3643338" cy="29289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714744" y="6396335"/>
            <a:ext cx="2077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809EC2">
                    <a:lumMod val="50000"/>
                  </a:srgbClr>
                </a:solidFill>
              </a:rPr>
              <a:t>Грибная пора</a:t>
            </a:r>
            <a:endParaRPr lang="ru-RU" sz="2400" dirty="0">
              <a:solidFill>
                <a:srgbClr val="809EC2">
                  <a:lumMod val="50000"/>
                </a:srgb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0257_0303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2857520" cy="2888953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Users\admin\AppData\Local\Microsoft\Windows\Temporary Internet Files\Content.Word\IMG_20160325_173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307183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Медведь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214686"/>
            <a:ext cx="3429024" cy="2467089"/>
          </a:xfrm>
          <a:prstGeom prst="rect">
            <a:avLst/>
          </a:prstGeom>
          <a:noFill/>
        </p:spPr>
      </p:pic>
      <p:pic>
        <p:nvPicPr>
          <p:cNvPr id="8" name="Рисунок 7" descr="P123021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143248"/>
            <a:ext cx="3224216" cy="26126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480" y="6143644"/>
            <a:ext cx="5233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Поделки из грибов трутовиков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Хухэ Шэнэhэн\IMG_20160228_132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29652" cy="52149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5786454"/>
            <a:ext cx="328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Вид на село с «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Хухэ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шэнэ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эн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06" y="15287708"/>
            <a:ext cx="80724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06" y="15440108"/>
            <a:ext cx="80724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admin\Desktop\Фото Хухэ Шэнэhэн\IMG_20160227_115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42918"/>
            <a:ext cx="7358114" cy="47863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28794" y="5786454"/>
            <a:ext cx="266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Начало маршрута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Хухэ Шэнэhэн\20160227_120243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643866" cy="51548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6143644"/>
            <a:ext cx="310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Восхождение на гору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000660" cy="57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6215082"/>
            <a:ext cx="730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Первые грибы трутовики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которые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мы обнаружили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241</TotalTime>
  <Words>87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Исследовательская работа  «Исследование трутовых   грибов, как  индикаторов лесной  экосистемы «Хухэ шэнэhэн»»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Трутовик настоящий</vt:lpstr>
      <vt:lpstr>Заложение пробных площадок </vt:lpstr>
      <vt:lpstr>Слайд 16</vt:lpstr>
      <vt:lpstr>Чага(Трутовик скошенный)</vt:lpstr>
      <vt:lpstr>Слайд 18</vt:lpstr>
      <vt:lpstr>Лензитес березовый  </vt:lpstr>
      <vt:lpstr>Слайд 20</vt:lpstr>
      <vt:lpstr>Трутовик ложный,дымчатый</vt:lpstr>
      <vt:lpstr>Слайд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Гриб-трутовик</dc:title>
  <dc:creator>Прохорова</dc:creator>
  <cp:lastModifiedBy>Намсарай</cp:lastModifiedBy>
  <cp:revision>27</cp:revision>
  <dcterms:created xsi:type="dcterms:W3CDTF">2014-11-26T05:29:53Z</dcterms:created>
  <dcterms:modified xsi:type="dcterms:W3CDTF">2016-03-26T14:01:46Z</dcterms:modified>
</cp:coreProperties>
</file>