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23" autoAdjust="0"/>
  </p:normalViewPr>
  <p:slideViewPr>
    <p:cSldViewPr>
      <p:cViewPr varScale="1">
        <p:scale>
          <a:sx n="61" d="100"/>
          <a:sy n="61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8169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Искусство скифов античной эпохи</a:t>
            </a:r>
            <a:endParaRPr lang="ru-RU" sz="3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4071942"/>
            <a:ext cx="3213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Выполнил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уч-к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 «А» класса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Курилкин Егор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753600" cy="7343776"/>
          </a:xfrm>
          <a:prstGeom prst="rect">
            <a:avLst/>
          </a:prstGeom>
          <a:noFill/>
        </p:spPr>
      </p:pic>
      <p:pic>
        <p:nvPicPr>
          <p:cNvPr id="3" name="Picture 3" descr="C:\Users\2016\Documents\Гри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5059357" cy="5580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753600" cy="7343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6286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Этноним скифы, его упоминание,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языу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происхождение</a:t>
            </a:r>
          </a:p>
          <a:p>
            <a:pPr indent="457200" algn="just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Скифы, как и другие близкородственные им народы, обитавшие в I тыс. до н.э. в евразийских степях, не имели своей письменности.</a:t>
            </a:r>
          </a:p>
          <a:p>
            <a:pPr indent="457200" algn="just"/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Имя скифов, известное нам, прежде всего, из сочинений греческих и латинских авторов, использовалось там в разных значениях. Зачастую древние писатели именовали скифами широкий круг народов, обитавших в ту эпоху на обширных пространствах евразийского степного пояса и обладавших во многом сходной культурой. Но тщательное изучение употребления этого имени в древних источниках свидетельствует, что сами себя именовали так лишь обитатели Северного Причерноморья и Приазовья или даже первоначально только одно племя, в первые века I тыс. до н.э. подчинившее себе прочее население этого региона и создавшее на этой основе мощный союз племен, позже переросший в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раннегосударственное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образование. </a:t>
            </a:r>
            <a:endParaRPr 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Documents and Settings\kurilkina\Рабочий стол\8dea14fcb05a917cf360c129458b2c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700" y="4643446"/>
            <a:ext cx="4008164" cy="2071702"/>
          </a:xfrm>
          <a:prstGeom prst="rect">
            <a:avLst/>
          </a:prstGeom>
          <a:noFill/>
        </p:spPr>
      </p:pic>
      <p:pic>
        <p:nvPicPr>
          <p:cNvPr id="14340" name="Picture 4" descr="http://regnum.ru/uploads/pictures/news/2021/10/26/regnum_picture_16352535661830196_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452702"/>
            <a:ext cx="3184793" cy="2405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85776"/>
            <a:ext cx="9753600" cy="7343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42908" y="214290"/>
            <a:ext cx="6357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сожалению, почти полностью отсутствуют данные о скифском языке. Все, чем располагают ученые, — некоторое число личных имен и географических названий, оставшихся в иноязычных текстах. Но и этих остатков оказалось достаточно, чтобы определить: скифский язык принадлежал к иранской группе, входящей в индоиранскую ветвь индоевропейской семьи языков. Этноязыковая принадлежность других народов евразийского степного пояса остается более гипотетичной, но кое-какие данные имеются и на этот счет. Так, о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савроматах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— ближайших восточных соседях скифов — Геродот сообщает, что они якобы произошли от браков скифских юношей с амазонками и говорят на скифском языке, но «издревле испорченном». Иными словами, язык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савроматов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существу диалект скифского.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 descr="C:\Documents and Settings\kurilkina\Рабочий стол\Funerary-scene-726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1231"/>
            <a:ext cx="3751185" cy="2066769"/>
          </a:xfrm>
          <a:prstGeom prst="rect">
            <a:avLst/>
          </a:prstGeom>
          <a:noFill/>
        </p:spPr>
      </p:pic>
      <p:pic>
        <p:nvPicPr>
          <p:cNvPr id="16386" name="Picture 2" descr="C:\Documents and Settings\kurilkina\Рабочий стол\s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786322"/>
            <a:ext cx="2829609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343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92867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Скорее всего прародина скифов находилась не восточнее бассейна Волги (в некоторых древних источниках она именуется Ра, может быть, это и есть Аракс?) или, в крайнем случае, Урала.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 descr="C:\Documents and Settings\kurilkina\Рабочий стол\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428868"/>
            <a:ext cx="816434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61436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СКИФСКАЯ КУЛЬТУРА</a:t>
            </a: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не вполне еще понятным исследователям причинам наибольшую популярность в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Скифии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приобрели различные изображения животных, послужившие основой для формирования знаменитого скифского звериного стиля — наиболее интересного и самобытного элемента скифской культуры. Для этого искусства характерно воплощение строго определенных образов — по преимуществу копытных животных, прежде всего оленей, а также кошачьих хищников и птиц, — изображаемых в нескольких каноничных позах.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Documents and Settings\kurilkina\Рабочий стол\o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732" y="5072074"/>
            <a:ext cx="2441458" cy="1785926"/>
          </a:xfrm>
          <a:prstGeom prst="rect">
            <a:avLst/>
          </a:prstGeom>
          <a:noFill/>
        </p:spPr>
      </p:pic>
      <p:pic>
        <p:nvPicPr>
          <p:cNvPr id="17411" name="Picture 3" descr="C:\Documents and Settings\kurilkina\Рабочий стол\skifskoe-zverinoe-iskusst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681531"/>
            <a:ext cx="3905073" cy="2176469"/>
          </a:xfrm>
          <a:prstGeom prst="rect">
            <a:avLst/>
          </a:prstGeom>
          <a:noFill/>
        </p:spPr>
      </p:pic>
      <p:pic>
        <p:nvPicPr>
          <p:cNvPr id="17412" name="Picture 4" descr="C:\Documents and Settings\kurilkina\Рабочий стол\9827e0e8d48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85926"/>
            <a:ext cx="2833686" cy="2833686"/>
          </a:xfrm>
          <a:prstGeom prst="rect">
            <a:avLst/>
          </a:prstGeom>
          <a:noFill/>
        </p:spPr>
      </p:pic>
      <p:pic>
        <p:nvPicPr>
          <p:cNvPr id="17414" name="Picture 6" descr="C:\Documents and Settings\kurilkina\Рабочий стол\800_678_fixedwid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22409"/>
            <a:ext cx="2143108" cy="1816499"/>
          </a:xfrm>
          <a:prstGeom prst="rect">
            <a:avLst/>
          </a:prstGeom>
          <a:noFill/>
        </p:spPr>
      </p:pic>
      <p:pic>
        <p:nvPicPr>
          <p:cNvPr id="17415" name="Picture 7" descr="C:\Documents and Settings\kurilkina\Рабочий стол\pic1875_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429000"/>
            <a:ext cx="3500462" cy="145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338"/>
            <a:ext cx="9753600" cy="7343776"/>
          </a:xfrm>
          <a:prstGeom prst="rect">
            <a:avLst/>
          </a:prstGeom>
          <a:noFill/>
        </p:spPr>
      </p:pic>
      <p:pic>
        <p:nvPicPr>
          <p:cNvPr id="4" name="Picture 5" descr="C:\Documents and Settings\kurilkina\Рабочий стол\img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857364"/>
            <a:ext cx="3206730" cy="18037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1414"/>
            <a:ext cx="6072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Фольклор любого народа отражает важнейшие аспекты истории его культуры, и его исследование чрезвычайно важно. Фольклор же скифов почти бесследно утрачен, и представления о нем можно составить лишь по скудным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инокультурным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его пересказам.</a:t>
            </a:r>
          </a:p>
          <a:p>
            <a:endParaRPr lang="ru-RU" dirty="0"/>
          </a:p>
        </p:txBody>
      </p:sp>
      <p:pic>
        <p:nvPicPr>
          <p:cNvPr id="6" name="Рисунок 5" descr="C:\Documents and Settings\kurilkina\Рабочий стол\Сосуд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14488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Documents and Settings\kurilkina\Рабочий стол\02_skif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86190"/>
            <a:ext cx="2490272" cy="2943927"/>
          </a:xfrm>
          <a:prstGeom prst="rect">
            <a:avLst/>
          </a:prstGeom>
          <a:noFill/>
        </p:spPr>
      </p:pic>
      <p:sp>
        <p:nvSpPr>
          <p:cNvPr id="18439" name="AutoShape 7" descr="https://go3.imgsmail.ru/imgpreview?key=28e35f5f3d2dcbf2&amp;mb=imgdb_preview_1785&amp;st=1644580357&amp;v=8193816dbd47c7a3&amp;md5=6iSX8F0JgGj8-d5F954cRA&amp;x=16448395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C:\Documents and Settings\kurilkina\Рабочий стол\Куль-Оба-ваза-зуб-скифы-раскоп-Пьера-Дюбрюкса-1830-г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2346812" cy="1947854"/>
          </a:xfrm>
          <a:prstGeom prst="rect">
            <a:avLst/>
          </a:prstGeom>
          <a:noFill/>
        </p:spPr>
      </p:pic>
      <p:pic>
        <p:nvPicPr>
          <p:cNvPr id="18441" name="Picture 9" descr="C:\Documents and Settings\kurilkina\Рабочий стол\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000372"/>
            <a:ext cx="3143240" cy="242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6143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 отражения персидского нашествия для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Скифии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наступает почти двухсотлетний период расцвета. Именно к этому времени относится абсолютное большинство исследованных археологами скифских памятников. Это по преимуществу погребальные курганы. </a:t>
            </a: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Набор инвентаря в скифских могилах достаточно традиционен, хотя в аристократических курганах он, конечно, неизмеримо богаче, чем в рядовых. В мужских погребениях это прежде всего предметы вооружения. </a:t>
            </a: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Значительно разнообразнее набор предметов, находимых в погребениях знати. Основные категории вещей здесь те же самые, но типы их многообразнее, а убранство— богаче. Ножны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акинаков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гориты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— футляры для лука и стрел — часто украшены золотыми пластинами, снабженными ритуально-мифологическими изображениями. Пышно украшен золотыми накладками и ритуальный женский головной убор. 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kurilkina\Рабочий стол\Курган. Золото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102" y="642918"/>
            <a:ext cx="2755898" cy="256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AutoShape 2" descr="https://go3.imgsmail.ru/imgpreview?key=28e35f5f3d2dcbf2&amp;mb=imgdb_preview_1785&amp;st=1644580357&amp;v=8193816dbd47c7a3&amp;md5=6iSX8F0JgGj8-d5F954cRA&amp;x=16448395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0" descr="C:\Documents and Settings\kurilkina\Рабочий стол\melitopolskiy-zol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2371" y="3500438"/>
            <a:ext cx="2791629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85776"/>
            <a:ext cx="9753600" cy="7343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6286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Культура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меотов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соседей скифов в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приазовье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Обитателями этого региона в I тыс. до н.э. были племена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меотов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которые относятся к иберо-кавказской языковой семье. Первые упоминания о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меотах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античными авторами датируются VI в. до н.э. Судя по Геродоту,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Страбону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многочисленным эпиграфическим памятникам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Боспорского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царства, эти племена обитали в Восточном Приазовье и на Кубани.</a:t>
            </a:r>
          </a:p>
          <a:p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 descr="C:\Documents and Settings\kurilkina\Рабочий стол\riton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39703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kurilkina\Рабочий стол\olen-215x3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571744"/>
            <a:ext cx="183737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kurilkina\Рабочий стол\riton22-273x3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479" y="2786058"/>
            <a:ext cx="285752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kurilkina\Рабочий стол\kaban-1024x32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286388"/>
            <a:ext cx="557779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go3.imgsmail.ru/imgpreview?key=677c8db9998b8d3&amp;mb=imgdb_preview_1234&amp;st=1644575792&amp;v=818f0be38e478892&amp;md5=eYP7TPmwVzQXIZFDjDhkVw&amp;x=16448349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kurilkina\Рабочий стол\Kartinki_dlya_prezentacii_25_18184425-1024x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59293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Наследие скифов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 один из древних народов не уходит с исторической сцены бесследно. Его культурное наследие переходит к его преемникам. Самый ощутимый скифский пласт отложился в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нартском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эпосе, бытующем у разных народов Северного Кавказа. Среди этих народов, конечно, следует прежде всего назвать осетин —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ираноязычный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народ, родственный если не самим скифам, то племенам скифского круга. Ныне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нартский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эпос — достояние самых различных кавказских народов, и в каждой его версии можно выявить элементы, восходящие к эпохе скифов — народа, жившего на земле в далеком прошлом, но оставившего в истории мировой культуры заметный и самобытный след.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481" name="Picture 1" descr="C:\Documents and Settings\kurilkina\Рабочий стол\15165324881892754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500570"/>
            <a:ext cx="3910005" cy="2257785"/>
          </a:xfrm>
          <a:prstGeom prst="rect">
            <a:avLst/>
          </a:prstGeom>
          <a:noFill/>
        </p:spPr>
      </p:pic>
      <p:pic>
        <p:nvPicPr>
          <p:cNvPr id="20482" name="Picture 2" descr="C:\Documents and Settings\kurilkina\Рабочий стол\e69aa51ed126cb5b987b1324541ffc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290"/>
            <a:ext cx="2745447" cy="2100267"/>
          </a:xfrm>
          <a:prstGeom prst="rect">
            <a:avLst/>
          </a:prstGeom>
          <a:noFill/>
        </p:spPr>
      </p:pic>
      <p:pic>
        <p:nvPicPr>
          <p:cNvPr id="20483" name="Picture 3" descr="C:\Documents and Settings\kurilkina\Рабочий стол\2450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643446"/>
            <a:ext cx="3797345" cy="1928810"/>
          </a:xfrm>
          <a:prstGeom prst="rect">
            <a:avLst/>
          </a:prstGeom>
          <a:noFill/>
        </p:spPr>
      </p:pic>
      <p:pic>
        <p:nvPicPr>
          <p:cNvPr id="20484" name="Picture 4" descr="C:\Documents and Settings\kurilkina\Рабочий стол\122_1559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643182"/>
            <a:ext cx="2347322" cy="1657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703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2016</dc:creator>
  <cp:lastModifiedBy>2016</cp:lastModifiedBy>
  <cp:revision>11</cp:revision>
  <dcterms:modified xsi:type="dcterms:W3CDTF">2022-02-14T06:18:58Z</dcterms:modified>
</cp:coreProperties>
</file>