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9" r:id="rId4"/>
    <p:sldId id="270" r:id="rId5"/>
    <p:sldId id="261" r:id="rId6"/>
    <p:sldId id="262" r:id="rId7"/>
    <p:sldId id="266" r:id="rId8"/>
    <p:sldId id="269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8DD8-18F5-4FEA-A6A0-F3D2ECFCB44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FB9F-5367-476A-AA98-C6240C61E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0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8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1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06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9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6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5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9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86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7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26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15B1-7D6E-438E-B1E1-E606198C853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D9A8-1E40-483E-A97E-F7F5CFC71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86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Искусство Франции </a:t>
            </a:r>
            <a:r>
              <a:rPr lang="en-US" b="1" dirty="0" smtClean="0"/>
              <a:t>XVIII</a:t>
            </a:r>
            <a:r>
              <a:rPr lang="ru-RU" b="1" dirty="0" smtClean="0"/>
              <a:t> века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Составитель</a:t>
            </a:r>
            <a:r>
              <a:rPr lang="ru-RU" sz="2800" dirty="0" smtClean="0">
                <a:solidFill>
                  <a:schemeClr val="tx1"/>
                </a:solidFill>
              </a:rPr>
              <a:t>  Петросян Амалия </a:t>
            </a:r>
            <a:r>
              <a:rPr lang="ru-RU" sz="1400" dirty="0" smtClean="0">
                <a:solidFill>
                  <a:schemeClr val="tx1"/>
                </a:solidFill>
              </a:rPr>
              <a:t>4»А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МАУ ДО «ТДХШ им. С.И.Блонской»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7" t="2111" r="1017" b="3725"/>
          <a:stretch>
            <a:fillRect/>
          </a:stretch>
        </p:blipFill>
        <p:spPr bwMode="auto">
          <a:xfrm>
            <a:off x="285720" y="1214422"/>
            <a:ext cx="8715436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5715016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Густав Лундберг. Портрет Франсуа Буше (1743). Портрет жены художника(1743)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0408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Жан Батист Симеон Шарден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Успешная</a:t>
            </a:r>
            <a:r>
              <a:rPr lang="ru-RU" sz="2400" dirty="0"/>
              <a:t>, но скромная семья Шардена принадлежала к классу буржуазных ремесленников. </a:t>
            </a:r>
            <a:r>
              <a:rPr lang="ru-RU" sz="2400" dirty="0" smtClean="0"/>
              <a:t>Молодой </a:t>
            </a:r>
            <a:r>
              <a:rPr lang="ru-RU" sz="2400" dirty="0"/>
              <a:t>Шарден сначала поступил в мастерскую художника Пьера-Жака </a:t>
            </a:r>
            <a:r>
              <a:rPr lang="ru-RU" sz="2400" dirty="0" smtClean="0"/>
              <a:t>Каза. </a:t>
            </a:r>
            <a:r>
              <a:rPr lang="ru-RU" sz="2400" dirty="0"/>
              <a:t>Дальнейшее образование получил в Гильдии Святого Луки.</a:t>
            </a:r>
          </a:p>
          <a:p>
            <a:pPr marL="0" indent="0">
              <a:buNone/>
            </a:pPr>
            <a:r>
              <a:rPr lang="ru-RU" sz="2400" dirty="0" smtClean="0"/>
              <a:t> После </a:t>
            </a:r>
            <a:r>
              <a:rPr lang="ru-RU" sz="2400" dirty="0"/>
              <a:t>1740 года Шарден выполнял не только частные заказы, но и получал все больше и больше заказов от аристократических кругов. В то же время он утвердился при королевском дворе. </a:t>
            </a:r>
          </a:p>
          <a:p>
            <a:pPr marL="0" indent="0">
              <a:buNone/>
            </a:pPr>
            <a:r>
              <a:rPr lang="ru-RU" sz="2400" dirty="0" smtClean="0"/>
              <a:t> В </a:t>
            </a:r>
            <a:r>
              <a:rPr lang="ru-RU" sz="2400" dirty="0"/>
              <a:t>1770 году Шарден стал «Первым художником короля», а его пенсия в 1400 ливров была самой высокой в Академии.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0787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32657"/>
            <a:ext cx="8339416" cy="19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Французская </a:t>
            </a:r>
            <a:r>
              <a:rPr lang="ru-RU" sz="2000" dirty="0"/>
              <a:t>живопись XVIII века. Жан Батист Симеон Шарден. </a:t>
            </a:r>
            <a:r>
              <a:rPr lang="ru-RU" sz="2000" dirty="0" smtClean="0"/>
              <a:t>Автопортрет</a:t>
            </a:r>
            <a:r>
              <a:rPr lang="ru-RU" sz="2000" dirty="0" smtClean="0"/>
              <a:t> </a:t>
            </a:r>
            <a:r>
              <a:rPr lang="ru-RU" sz="2000" dirty="0" smtClean="0"/>
              <a:t>,</a:t>
            </a:r>
            <a:r>
              <a:rPr lang="ru-RU" sz="2000" dirty="0" smtClean="0"/>
              <a:t> картины </a:t>
            </a:r>
            <a:r>
              <a:rPr lang="ru-RU" sz="2000" dirty="0"/>
              <a:t>«Молитва перед обедом» (1744) и «Мыльные пузыри» (1733-1734</a:t>
            </a:r>
            <a:r>
              <a:rPr lang="ru-RU" sz="2000" dirty="0" smtClean="0"/>
              <a:t>). </a:t>
            </a:r>
            <a:r>
              <a:rPr lang="ru-RU" sz="2000" dirty="0"/>
              <a:t>Знаковые произведения Шардена: «Серебряный кубок» (</a:t>
            </a:r>
            <a:r>
              <a:rPr lang="ru-RU" sz="2000" dirty="0" smtClean="0"/>
              <a:t>ок</a:t>
            </a:r>
            <a:r>
              <a:rPr lang="ru-RU" sz="2000" dirty="0" smtClean="0"/>
              <a:t>оло</a:t>
            </a:r>
            <a:r>
              <a:rPr lang="ru-RU" sz="2000" dirty="0" smtClean="0"/>
              <a:t> </a:t>
            </a:r>
            <a:r>
              <a:rPr lang="ru-RU" sz="2000" dirty="0"/>
              <a:t>1728); «Скат» (1728); «Мыльные пузыри» (1733-1734); «Молитва перед обедом» (1744); «Натюрморт с атрибутами искусств» (1766).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859" b="11200"/>
          <a:stretch>
            <a:fillRect/>
          </a:stretch>
        </p:blipFill>
        <p:spPr>
          <a:xfrm>
            <a:off x="467544" y="2393504"/>
            <a:ext cx="8247860" cy="3964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362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Художественный мир Франции XVIII века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Французская </a:t>
            </a:r>
            <a:r>
              <a:rPr lang="ru-RU" sz="1800" dirty="0"/>
              <a:t>живопись XVIII века стала яркой эпохой французского искусства в целом</a:t>
            </a:r>
            <a:r>
              <a:rPr lang="ru-RU" sz="1800" dirty="0" smtClean="0"/>
              <a:t>. </a:t>
            </a:r>
            <a:r>
              <a:rPr lang="ru-RU" sz="1800" dirty="0"/>
              <a:t>История французского искусства XVIII века Французская живопись XVIII века была ознаменована, прежде всего, основанием Королевской академии </a:t>
            </a:r>
            <a:r>
              <a:rPr lang="ru-RU" sz="1800" dirty="0" smtClean="0"/>
              <a:t>живописи. </a:t>
            </a:r>
            <a:r>
              <a:rPr lang="ru-RU" sz="1800" dirty="0"/>
              <a:t>стало популярное направление рококо, характеризующееся галантными мифологическими сценами. Основные мастера направления: Жан Франсуа де </a:t>
            </a:r>
            <a:r>
              <a:rPr lang="ru-RU" sz="1800" dirty="0" smtClean="0"/>
              <a:t>Труа (1679-1752), </a:t>
            </a:r>
            <a:r>
              <a:rPr lang="ru-RU" sz="1800" dirty="0"/>
              <a:t>Антуан Ватто </a:t>
            </a:r>
            <a:r>
              <a:rPr lang="ru-RU" sz="1800" dirty="0" smtClean="0"/>
              <a:t> (1684-1721</a:t>
            </a:r>
            <a:r>
              <a:rPr lang="ru-RU" sz="1800" dirty="0"/>
              <a:t>), Николя </a:t>
            </a:r>
            <a:r>
              <a:rPr lang="ru-RU" sz="1800" dirty="0" smtClean="0"/>
              <a:t>Ланкре (1690-1743</a:t>
            </a:r>
            <a:r>
              <a:rPr lang="ru-RU" sz="1800" dirty="0"/>
              <a:t>), Франсуа Буше </a:t>
            </a:r>
            <a:r>
              <a:rPr lang="ru-RU" sz="1800" dirty="0" smtClean="0"/>
              <a:t> (1703-1770</a:t>
            </a:r>
            <a:r>
              <a:rPr lang="ru-RU" sz="1800" dirty="0"/>
              <a:t>), Жан Батист </a:t>
            </a:r>
            <a:r>
              <a:rPr lang="ru-RU" sz="1800" dirty="0" smtClean="0"/>
              <a:t>Симеон </a:t>
            </a:r>
            <a:r>
              <a:rPr lang="ru-RU" sz="1800" dirty="0"/>
              <a:t>Шарден (1699-1779). Королевская академия продолжала </a:t>
            </a:r>
            <a:r>
              <a:rPr lang="ru-RU" sz="1800" dirty="0" smtClean="0"/>
              <a:t>доминировать .Все </a:t>
            </a:r>
            <a:r>
              <a:rPr lang="ru-RU" sz="1800" dirty="0"/>
              <a:t>вышеперечисленные художники были ее </a:t>
            </a:r>
            <a:r>
              <a:rPr lang="ru-RU" sz="1800" dirty="0" smtClean="0"/>
              <a:t>членами.</a:t>
            </a:r>
          </a:p>
          <a:p>
            <a:pPr marL="0" indent="0">
              <a:buNone/>
            </a:pPr>
            <a:r>
              <a:rPr lang="ru-RU" sz="1800" dirty="0"/>
              <a:t>Художественный мир Франции XVIII века характеризуется тремя основными событиями: Во-первых, в середине века процветало больше опытных художников-портретистов, чем когда-либо прежде в любой стране; Во-вторых, активно развивалась философия Просвещения с ее эмпирическим уклоном, которая очень поощряла реализм в искусстве неоклассицизм привел к возрождению интереса к предметам и эстетике классической </a:t>
            </a:r>
            <a:r>
              <a:rPr lang="ru-RU" sz="1800" dirty="0" smtClean="0"/>
              <a:t>античности.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67831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Жан Франсуа де Труа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/>
              <a:t> Жан </a:t>
            </a:r>
            <a:r>
              <a:rPr lang="ru-RU" sz="2400" dirty="0"/>
              <a:t>Франсуа де Труа </a:t>
            </a:r>
            <a:r>
              <a:rPr lang="ru-RU" sz="2400" dirty="0" smtClean="0"/>
              <a:t>родился </a:t>
            </a:r>
            <a:r>
              <a:rPr lang="ru-RU" sz="2400" dirty="0"/>
              <a:t>в Париже и был сыном портретиста из Тулузы Франсуа де Труа. Обучался в центре художественный жизни Европы – в Италии с 1699 по 1706 год, где вдохновлялся венецианским </a:t>
            </a:r>
            <a:r>
              <a:rPr lang="ru-RU" sz="2400" dirty="0" smtClean="0"/>
              <a:t>искусством. </a:t>
            </a:r>
          </a:p>
          <a:p>
            <a:pPr marL="0" lvl="0" indent="0">
              <a:buNone/>
            </a:pPr>
            <a:r>
              <a:rPr lang="ru-RU" sz="2400" dirty="0" smtClean="0"/>
              <a:t> Ранние </a:t>
            </a:r>
            <a:r>
              <a:rPr lang="ru-RU" sz="2400" dirty="0"/>
              <a:t>работы Де Труа принадлежали почти исключительно историческому жанру и классическим произведениям.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/>
              <a:t>Французская живопись XVIII века. Жан Франсуа де Труа. Фото художника и картина «Объяснение в любви» (1731) Знаковые произведения Жана Франсуа де Труа: «Лот с дочерьми» (1721); «Аполлон и Дафна» (1728); «Похищение Прозерпины» (1735); «Сцена в парке» (1750); «Пан и Сиринга» (1720).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244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8" b="6473"/>
          <a:stretch>
            <a:fillRect/>
          </a:stretch>
        </p:blipFill>
        <p:spPr bwMode="auto">
          <a:xfrm>
            <a:off x="595313" y="1295400"/>
            <a:ext cx="7905777" cy="39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5857892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Жан Франсуа де Труа. Объяснение в любви(1731).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1359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Антуан </a:t>
            </a:r>
            <a:r>
              <a:rPr lang="ru-RU" dirty="0" smtClean="0"/>
              <a:t>Ватто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Жан-Антуан </a:t>
            </a:r>
            <a:r>
              <a:rPr lang="ru-RU" sz="2400" dirty="0"/>
              <a:t>Ватто — художник, олицетворяющий лирически очаровательный и изысканный стиль рококо. Он родился во фламандском городе Валансьен. Отец </a:t>
            </a:r>
            <a:r>
              <a:rPr lang="ru-RU" sz="2400" dirty="0" smtClean="0"/>
              <a:t>был </a:t>
            </a:r>
            <a:r>
              <a:rPr lang="ru-RU" sz="2400" dirty="0"/>
              <a:t>мастером-плиточником фламандского происхождения.  </a:t>
            </a:r>
            <a:r>
              <a:rPr lang="ru-RU" sz="2400" dirty="0" smtClean="0"/>
              <a:t>Детство </a:t>
            </a:r>
            <a:r>
              <a:rPr lang="ru-RU" sz="2400" dirty="0"/>
              <a:t>мальчика было </a:t>
            </a:r>
            <a:r>
              <a:rPr lang="ru-RU" sz="2400" dirty="0" smtClean="0"/>
              <a:t>несчастливым. </a:t>
            </a:r>
            <a:r>
              <a:rPr lang="ru-RU" sz="2400" dirty="0"/>
              <a:t>Проявив ранний интерес к живописи, молодой Ватто стал учеником местного художника Жака-Альбера </a:t>
            </a:r>
            <a:r>
              <a:rPr lang="ru-RU" sz="2400" dirty="0" smtClean="0"/>
              <a:t>в </a:t>
            </a:r>
            <a:r>
              <a:rPr lang="ru-RU" sz="2400" dirty="0"/>
              <a:t>1702 году, Ватто уехал в Париж для дальнейшего обучения. Художественная карьера Ватто была короткой по сравнению с другими влиятельными мастерами, но ему все же удалось получить признание и оказать влияние на будущее поколение художников рококо.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7519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1899" r="897" b="8489"/>
          <a:stretch>
            <a:fillRect/>
          </a:stretch>
        </p:blipFill>
        <p:spPr>
          <a:xfrm>
            <a:off x="366236" y="1071546"/>
            <a:ext cx="8492044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6000768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А.Ватто. Актеры французской комедии (1711-17170)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51306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Николя Ланкре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Николя </a:t>
            </a:r>
            <a:r>
              <a:rPr lang="ru-RU" sz="2400" dirty="0"/>
              <a:t>Ланкре — французский </a:t>
            </a:r>
            <a:r>
              <a:rPr lang="ru-RU" sz="2400" dirty="0" smtClean="0"/>
              <a:t>художник-жанрист. </a:t>
            </a:r>
            <a:r>
              <a:rPr lang="ru-RU" sz="2400" dirty="0"/>
              <a:t>Известность получил благодаря своим небольшим картинам, на которых изображены элегантно одетые аристократы во время досуга — стиль живописи, называемый «галантные сцены», в котором Ланкре был самым известным мастером в Париже XVIII века. </a:t>
            </a:r>
            <a:r>
              <a:rPr lang="ru-RU" sz="2400" dirty="0" smtClean="0"/>
              <a:t>В1719 </a:t>
            </a:r>
            <a:r>
              <a:rPr lang="ru-RU" sz="2400" dirty="0"/>
              <a:t>году поступил в Королевскую </a:t>
            </a:r>
            <a:r>
              <a:rPr lang="ru-RU" sz="2400" dirty="0" smtClean="0"/>
              <a:t>академию. </a:t>
            </a:r>
          </a:p>
          <a:p>
            <a:pPr marL="0" indent="0">
              <a:buNone/>
            </a:pPr>
            <a:r>
              <a:rPr lang="ru-RU" sz="2400" dirty="0" smtClean="0"/>
              <a:t>Николя </a:t>
            </a:r>
            <a:r>
              <a:rPr lang="ru-RU" sz="2400" dirty="0"/>
              <a:t>Ланкре. Фото художника и картины «Плодородие» (1730) и «Завтрак с ветчиной» (1735) Знаковые произведения Ланкре: «Времена года» (1738); «Молодые люди в парке» или «Качели» (1730-е годы); «Концерт в парке» (1720-1743 годы); «Весна» (1730); «Портрет танцовщицы </a:t>
            </a:r>
            <a:r>
              <a:rPr lang="ru-RU" sz="2400" dirty="0" err="1"/>
              <a:t>Камарго</a:t>
            </a:r>
            <a:r>
              <a:rPr lang="ru-RU" sz="2400" dirty="0"/>
              <a:t>» (1730).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59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5" b="9871"/>
          <a:stretch>
            <a:fillRect/>
          </a:stretch>
        </p:blipFill>
        <p:spPr bwMode="auto">
          <a:xfrm>
            <a:off x="571472" y="1428736"/>
            <a:ext cx="8001056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600076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Н.Ланкре. Плодородие (1730). Завтрак с ветчиной.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636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Франсуа Буше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Франсуа Буше </a:t>
            </a:r>
            <a:r>
              <a:rPr lang="ru-RU" sz="2400" dirty="0" smtClean="0"/>
              <a:t>раннее </a:t>
            </a:r>
            <a:r>
              <a:rPr lang="ru-RU" sz="2400" dirty="0"/>
              <a:t>обучение получил у отца в Париже, а позже его работы заметил почитаемый художник Франсуа </a:t>
            </a:r>
            <a:r>
              <a:rPr lang="ru-RU" sz="2400" dirty="0" smtClean="0"/>
              <a:t>Лемуан. </a:t>
            </a:r>
            <a:r>
              <a:rPr lang="ru-RU" sz="2400" dirty="0"/>
              <a:t>Буше был официально приглашен в Королевскую академию. Буквально в одночасье Буше стал сенсацией французского мира искусства. Его портреты были одними из самых знаменитых среди парижской элиты, а клиентом был сам Людовик XV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23544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762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Искусство Франции XVIII века  </vt:lpstr>
      <vt:lpstr>Художественный мир Франции XVIII века </vt:lpstr>
      <vt:lpstr>Жан Франсуа де Труа </vt:lpstr>
      <vt:lpstr>Слайд 4</vt:lpstr>
      <vt:lpstr>Антуан Ватто</vt:lpstr>
      <vt:lpstr>Слайд 6</vt:lpstr>
      <vt:lpstr>Николя Ланкре </vt:lpstr>
      <vt:lpstr>Слайд 8</vt:lpstr>
      <vt:lpstr>Франсуа Буше </vt:lpstr>
      <vt:lpstr>Слайд 10</vt:lpstr>
      <vt:lpstr>Жан Батист Симеон Шарден 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2016</cp:lastModifiedBy>
  <cp:revision>20</cp:revision>
  <dcterms:created xsi:type="dcterms:W3CDTF">2021-12-19T16:51:55Z</dcterms:created>
  <dcterms:modified xsi:type="dcterms:W3CDTF">2021-12-22T04:04:07Z</dcterms:modified>
</cp:coreProperties>
</file>