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287-5DFC-4517-BB13-07586899F4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7C2-5B2A-4471-99FE-EA2621C6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287-5DFC-4517-BB13-07586899F4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7C2-5B2A-4471-99FE-EA2621C6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287-5DFC-4517-BB13-07586899F4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7C2-5B2A-4471-99FE-EA2621C6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287-5DFC-4517-BB13-07586899F4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7C2-5B2A-4471-99FE-EA2621C6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287-5DFC-4517-BB13-07586899F4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7C2-5B2A-4471-99FE-EA2621C6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287-5DFC-4517-BB13-07586899F4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7C2-5B2A-4471-99FE-EA2621C6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287-5DFC-4517-BB13-07586899F4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7C2-5B2A-4471-99FE-EA2621C6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287-5DFC-4517-BB13-07586899F4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7C2-5B2A-4471-99FE-EA2621C6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287-5DFC-4517-BB13-07586899F4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7C2-5B2A-4471-99FE-EA2621C6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287-5DFC-4517-BB13-07586899F4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7C2-5B2A-4471-99FE-EA2621C63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287-5DFC-4517-BB13-07586899F4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82A7C2-5B2A-4471-99FE-EA2621C63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556287-5DFC-4517-BB13-07586899F4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82A7C2-5B2A-4471-99FE-EA2621C635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916832"/>
            <a:ext cx="9252519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Барокко</a:t>
            </a:r>
            <a:r>
              <a:rPr lang="en-US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XVII</a:t>
            </a:r>
            <a:r>
              <a:rPr lang="ru-RU" sz="72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век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82867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60721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Захарова Диана. 5класс  МАУ ДО «ТДХШ им. С.И.Блонской»  Презентация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4878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В </a:t>
            </a:r>
            <a:r>
              <a:rPr lang="en-US" dirty="0" smtClean="0"/>
              <a:t>XVII</a:t>
            </a:r>
            <a:r>
              <a:rPr lang="ru-RU" dirty="0" smtClean="0"/>
              <a:t> веке было большое количество выдающихся мастеров.След в истории оставили: Караваджо, Питер Пауль Рубенс, Эль Греко, Диего Веласкес, Сурбаран, Рембрандт Харменс Ван Рейн и другие.</a:t>
            </a:r>
            <a:endParaRPr lang="ru-RU" dirty="0"/>
          </a:p>
        </p:txBody>
      </p:sp>
      <p:pic>
        <p:nvPicPr>
          <p:cNvPr id="5" name="Рисунок 4" descr="рубен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2301720" cy="306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164" y="6093296"/>
            <a:ext cx="3192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/>
              <a:t>« Питер Пауль Рубенс »</a:t>
            </a:r>
            <a:endParaRPr lang="ru-RU" sz="2200" dirty="0"/>
          </a:p>
        </p:txBody>
      </p:sp>
      <p:pic>
        <p:nvPicPr>
          <p:cNvPr id="7" name="Рисунок 6" descr="рембрандт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2332" y="2780928"/>
            <a:ext cx="2387926" cy="3096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8541" y="6093296"/>
            <a:ext cx="1993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/>
              <a:t>« Рембрандт »</a:t>
            </a:r>
            <a:endParaRPr lang="ru-RU" sz="2200" dirty="0"/>
          </a:p>
        </p:txBody>
      </p:sp>
      <p:pic>
        <p:nvPicPr>
          <p:cNvPr id="9" name="Рисунок 8" descr="caravaggio-1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780928"/>
            <a:ext cx="2386706" cy="3168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8184" y="6093296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« Караваджо »</a:t>
            </a:r>
            <a:endParaRPr lang="ru-RU" sz="2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680520" cy="3003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630" y="5085184"/>
            <a:ext cx="4318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« Авраам и три ангела » Рембрандт.</a:t>
            </a:r>
            <a:endParaRPr lang="ru-RU" sz="2000" dirty="0"/>
          </a:p>
        </p:txBody>
      </p:sp>
      <p:pic>
        <p:nvPicPr>
          <p:cNvPr id="7" name="Рисунок 6" descr="1489665874_ricar-el-grek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96752"/>
            <a:ext cx="3496979" cy="4481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973" y="6021288"/>
            <a:ext cx="4678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« Рыцарь с рукой на груди » Эль Греко.</a:t>
            </a:r>
            <a:endParaRPr lang="ru-RU" sz="20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5446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/>
              <a:t>    Барокко </a:t>
            </a:r>
            <a:r>
              <a:rPr lang="ru-RU" sz="3000" dirty="0" smtClean="0"/>
              <a:t>– художественный стиль </a:t>
            </a:r>
            <a:r>
              <a:rPr lang="en-US" sz="3000" dirty="0" smtClean="0"/>
              <a:t>XVII</a:t>
            </a:r>
            <a:r>
              <a:rPr lang="ru-RU" sz="3000" dirty="0" smtClean="0"/>
              <a:t> века,проявившийся во всех сферах искусства. Является одной из самых важных эпох в истории. Название «Барокко</a:t>
            </a:r>
            <a:r>
              <a:rPr lang="en-US" sz="3000" dirty="0" smtClean="0"/>
              <a:t>»</a:t>
            </a:r>
            <a:r>
              <a:rPr lang="ru-RU" sz="3000" dirty="0" smtClean="0"/>
              <a:t> возводят с португальского как «Жемчужина неправильной формы», а сам </a:t>
            </a:r>
            <a:r>
              <a:rPr lang="en-US" sz="3000" dirty="0" smtClean="0"/>
              <a:t>XVII</a:t>
            </a:r>
            <a:r>
              <a:rPr lang="ru-RU" sz="3000" dirty="0" smtClean="0"/>
              <a:t> век ознаменовывается «Золотым веком». Родиной этой эпохи является Италия. Так же Барокко является искусством Контрреформации. Основные черты этого стиля</a:t>
            </a:r>
            <a:r>
              <a:rPr lang="en-US" sz="3000" dirty="0" smtClean="0"/>
              <a:t>:</a:t>
            </a:r>
            <a:r>
              <a:rPr lang="ru-RU" sz="3000" dirty="0" smtClean="0"/>
              <a:t> масштабность, грандиозность, пышность и величие. </a:t>
            </a:r>
            <a:endParaRPr lang="ru-RU" sz="30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Архитектура в эпоху Барокко.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373616" cy="3813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Одними из характерных черт архитектуры является античная одрерная система, декор.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4" name="Рисунок 3" descr="верса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3648405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675" y="6237312"/>
            <a:ext cx="413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Версальский дворец во Франции.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3140968"/>
            <a:ext cx="46805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Сложные формы, парадность и динамичность помогают нам отличить стиль Барокко от других направлений.В планах зданий стали широко варьироваться формы овала, эллипса, сочетание их с прямоугольником и т.д.</a:t>
            </a:r>
            <a:endParaRPr lang="ru-RU" sz="26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Стиль Барокко активно принимал участие в развитии архитектуры не только Франции, но и в странах всей Европы, Южной и Центральной Америки.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97783" y="6021288"/>
            <a:ext cx="4786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 Сан-Карло </a:t>
            </a:r>
            <a:r>
              <a:rPr lang="ru-RU" sz="2000" dirty="0"/>
              <a:t>алле Куатро Фонтане, </a:t>
            </a:r>
            <a:r>
              <a:rPr lang="ru-RU" sz="2000" dirty="0" smtClean="0"/>
              <a:t>Рим.</a:t>
            </a:r>
            <a:endParaRPr lang="ru-RU" sz="2000" dirty="0"/>
          </a:p>
        </p:txBody>
      </p:sp>
      <p:pic>
        <p:nvPicPr>
          <p:cNvPr id="1028" name="Picture 4" descr="https://i.pinimg.com/originals/a2/d9/b6/a2d9b6e28a0066b85f31b365c4aa5c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312368" cy="3006360"/>
          </a:xfrm>
          <a:prstGeom prst="rect">
            <a:avLst/>
          </a:prstGeom>
          <a:noFill/>
        </p:spPr>
      </p:pic>
      <p:pic>
        <p:nvPicPr>
          <p:cNvPr id="1026" name="Picture 2" descr="https://traveltimes.ru/wp-content/uploads/2021/09/compo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08920"/>
            <a:ext cx="4831083" cy="288032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05489"/>
            <a:ext cx="2247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kumimoji="0" lang="ru-RU" sz="37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6021288"/>
            <a:ext cx="486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Собор святого Иакова, Испания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Музыка в эпоху Барокко.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Музыка Барокко отличается своей уникальной спецификой. Это не только рождение новых жанров и форм (опера, концерт, пассион, кантата и т.д), но и обновление музыкального языка. Возникает гомофонный стиль музыкального письма, суть которого заключалась в разделении звучания на главный голос и побочные, сопровождающие звуки. Популярность гомофонии связана и с тем, что церковь предъявляла особые требования к написанию духовных композиций: все слова должны быть разборчивы. Так вокал выходил на первый план, обрастая к тому же многочисленными музыкальными украшениями.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Великие композиторы</a:t>
            </a:r>
            <a:r>
              <a:rPr lang="en-US" dirty="0" smtClean="0"/>
              <a:t> XVII</a:t>
            </a:r>
            <a:r>
              <a:rPr lang="ru-RU" dirty="0" smtClean="0"/>
              <a:t> века.</a:t>
            </a:r>
            <a:endParaRPr lang="ru-RU" dirty="0"/>
          </a:p>
        </p:txBody>
      </p:sp>
      <p:pic>
        <p:nvPicPr>
          <p:cNvPr id="1026" name="Picture 2" descr="https://pbs.twimg.com/media/D2-0jTTWsAISDzh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23093"/>
            <a:ext cx="2160240" cy="29444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3324" y="6093296"/>
            <a:ext cx="3164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« Иоганн Себастьян Бах »</a:t>
            </a:r>
            <a:endParaRPr lang="ru-RU" sz="2000" dirty="0"/>
          </a:p>
        </p:txBody>
      </p:sp>
      <p:pic>
        <p:nvPicPr>
          <p:cNvPr id="1028" name="Picture 4" descr="https://itexts.net/files/online_html/237703/i_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96952"/>
            <a:ext cx="2497006" cy="29783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88943" y="6093296"/>
            <a:ext cx="2771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« Антонио Вивальди »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55679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Одними из самых известных композиторов эпохи Барокко являлись И.С. Бах, А. Вивальди, Г.Ф. Гендель, Арканджело Корелли и другие.</a:t>
            </a:r>
            <a:endParaRPr lang="ru-RU" sz="2400" dirty="0"/>
          </a:p>
        </p:txBody>
      </p:sp>
      <p:pic>
        <p:nvPicPr>
          <p:cNvPr id="1032" name="Picture 8" descr="https://pbs.twimg.com/media/EVjJL--XkAEQzp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96952"/>
            <a:ext cx="2413528" cy="29523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79339" y="6093296"/>
            <a:ext cx="3266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« Георг Фридрих Гендель »</a:t>
            </a:r>
            <a:endParaRPr lang="ru-RU" sz="2000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Скульптура эпохи Барокко.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Отличительными фактороми скульптур эпохи Барокко являются динамизм, экспрессивность и реалистичность. Скульпторы стремились к включению зрителей в пространство скульптуры и усилению зрелищности сцены. Мастера </a:t>
            </a:r>
            <a:r>
              <a:rPr lang="en-US" dirty="0" smtClean="0"/>
              <a:t>XVII</a:t>
            </a:r>
            <a:r>
              <a:rPr lang="ru-RU" dirty="0" smtClean="0"/>
              <a:t> века начали использовать в своих произведениях комбинации различных материалов.Знаменитыми мастерами эпохи Барокко стали Джованни Лоренцо Бернини, Джамболонья и другие. Многие скульптуры в стиле барокко добавляли дополнительные скульптурные элементы, например:скрытое освещение, водные фонтаны, или объединяли скульптуру и архитектуру, чтобы создать трансформирующий опыт для зрителя.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ernini_apollon_dafna_italotrip-e16184313658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024" y="1196752"/>
            <a:ext cx="3550891" cy="4869160"/>
          </a:xfrm>
          <a:prstGeom prst="rect">
            <a:avLst/>
          </a:prstGeom>
        </p:spPr>
      </p:pic>
      <p:pic>
        <p:nvPicPr>
          <p:cNvPr id="8" name="Рисунок 7" descr="джамболон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844824"/>
            <a:ext cx="4964812" cy="3888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2060" y="6165304"/>
            <a:ext cx="4273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Д. Л. Бернини «Апполон и Дафна»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41428" y="5877272"/>
            <a:ext cx="4832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Джамболонья «Похищение Сабинянок»</a:t>
            </a:r>
            <a:endParaRPr lang="ru-RU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Живопись в эпоху Барокко.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Образы в эпоху Барокко становятся эмоциональными, эффектными.В работах проявляется динамизм.Важно отметить,что в век Барокко художники говорят языком аллегории.На полотнах присутствует контраст света и тени, все больше и больше распространяются темный фон и драпировки.Барокко присуще монументальная живопись, сложный ракурс.А так же в век Барокко появляется термин «малые голландцы».Так назывались художники, писавшие небольшие, но детально проработанные картины.</a:t>
            </a:r>
            <a:endParaRPr lang="ru-RU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17688</TotalTime>
  <Words>488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Архитектура в эпоху Барокко.</vt:lpstr>
      <vt:lpstr>Слайд 4</vt:lpstr>
      <vt:lpstr>Музыка в эпоху Барокко.</vt:lpstr>
      <vt:lpstr>Великие композиторы XVII века.</vt:lpstr>
      <vt:lpstr>Скульптура эпохи Барокко.</vt:lpstr>
      <vt:lpstr>Слайд 8</vt:lpstr>
      <vt:lpstr>Живопись в эпоху Барокко.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2016</cp:lastModifiedBy>
  <cp:revision>17</cp:revision>
  <dcterms:created xsi:type="dcterms:W3CDTF">2021-12-04T20:07:41Z</dcterms:created>
  <dcterms:modified xsi:type="dcterms:W3CDTF">2021-12-22T04:21:10Z</dcterms:modified>
</cp:coreProperties>
</file>