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906000" cy="6858000" type="A4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919679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3410" y="3579747"/>
            <a:ext cx="919679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65897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53410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65897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462994" y="1305724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72223" y="1305724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53410" y="3579747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462994" y="3579747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72223" y="3579747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53410" y="1305723"/>
            <a:ext cx="9196797" cy="435299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53410" y="1305723"/>
            <a:ext cx="919679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53410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065897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353410" y="217258"/>
            <a:ext cx="9196797" cy="267980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5897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53410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53410" y="1305723"/>
            <a:ext cx="9196797" cy="435299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53410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5897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65897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65897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53410" y="3579747"/>
            <a:ext cx="919679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919679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53410" y="3579747"/>
            <a:ext cx="919679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65897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353410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065897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462994" y="1305724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572223" y="1305724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53410" y="3579747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462994" y="3579747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572223" y="3579747"/>
            <a:ext cx="2961003" cy="2076357"/>
          </a:xfrm>
          <a:prstGeom prst="rect">
            <a:avLst/>
          </a:prstGeom>
        </p:spPr>
        <p:txBody>
          <a:bodyPr lIns="0" tIns="0" rIns="0" bIns="0">
            <a:normAutofit fontScale="65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53410" y="1305723"/>
            <a:ext cx="919679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53410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65897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353410" y="217258"/>
            <a:ext cx="9196797" cy="267980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5897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53410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53410" y="1305723"/>
            <a:ext cx="4487847" cy="435299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5897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65897" y="3579747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53410" y="-247735"/>
            <a:ext cx="9196797" cy="150774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53410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5897" y="1305724"/>
            <a:ext cx="448784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53410" y="3579747"/>
            <a:ext cx="9196797" cy="207635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 flipH="1" flipV="1">
            <a:off x="-354" y="5440588"/>
            <a:ext cx="9904325" cy="1414570"/>
          </a:xfrm>
          <a:prstGeom prst="flowChartDocumen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0"/>
          </a:gradFill>
          <a:ln w="18000">
            <a:noFill/>
          </a:ln>
          <a:effectLst>
            <a:outerShdw dist="10800" dir="540000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353410" y="6312231"/>
            <a:ext cx="2299111" cy="4349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3360402" y="6312231"/>
            <a:ext cx="3183166" cy="4349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7251450" y="6312231"/>
            <a:ext cx="2299111" cy="4349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A826754E-B8DE-41D9-893D-CD79EF3D2D71}" type="slidenum">
              <a:rPr lang="ru-RU" sz="1400" b="0" strike="noStrike" spc="-1">
                <a:solidFill>
                  <a:srgbClr val="FFFFFF"/>
                </a:solidFill>
                <a:latin typeface="Arial"/>
              </a:rPr>
              <a:pPr algn="r">
                <a:lnSpc>
                  <a:spcPct val="100000"/>
                </a:lnSpc>
              </a:pPr>
              <a:t>‹#›</a:t>
            </a:fld>
            <a:endParaRPr lang="ru-RU" sz="1400" b="0" strike="noStrike" spc="-1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53410" y="217258"/>
            <a:ext cx="9196797" cy="57775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94915" y="1603963"/>
            <a:ext cx="8914140" cy="397681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436"/>
            <a:ext cx="9901141" cy="870337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2830" y="6094538"/>
            <a:ext cx="9901141" cy="763232"/>
          </a:xfrm>
          <a:prstGeom prst="rect">
            <a:avLst/>
          </a:prstGeom>
          <a:gradFill rotWithShape="0">
            <a:gsLst>
              <a:gs pos="0">
                <a:srgbClr val="77CAEE"/>
              </a:gs>
              <a:gs pos="100000">
                <a:srgbClr val="009BDD"/>
              </a:gs>
            </a:gsLst>
            <a:lin ang="10800000"/>
          </a:gradFill>
          <a:ln w="18000">
            <a:noFill/>
          </a:ln>
          <a:effectLst>
            <a:outerShdw dist="10800" dir="5400000">
              <a:srgbClr val="009BDD"/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353410" y="217258"/>
            <a:ext cx="9196797" cy="57775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353410" y="1305723"/>
            <a:ext cx="9196797" cy="435299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Рисунок 81"/>
          <p:cNvPicPr/>
          <p:nvPr/>
        </p:nvPicPr>
        <p:blipFill>
          <a:blip r:embed="rId2"/>
          <a:stretch/>
        </p:blipFill>
        <p:spPr>
          <a:xfrm>
            <a:off x="1166786" y="214290"/>
            <a:ext cx="7572427" cy="5143536"/>
          </a:xfrm>
          <a:prstGeom prst="rect">
            <a:avLst/>
          </a:prstGeom>
          <a:ln w="18000"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1414702" y="1088030"/>
            <a:ext cx="5995315" cy="36369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300" b="0" strike="noStrike" spc="-1" dirty="0">
                <a:solidFill>
                  <a:srgbClr val="DD4100"/>
                </a:solidFill>
                <a:latin typeface="Arial"/>
              </a:rPr>
              <a:t>       </a:t>
            </a:r>
            <a:r>
              <a:rPr lang="ru-RU" sz="3300" b="0" strike="noStrike" spc="-1" dirty="0" smtClean="0">
                <a:solidFill>
                  <a:srgbClr val="DD4100"/>
                </a:solidFill>
                <a:latin typeface="Arial"/>
              </a:rPr>
              <a:t>Презентация </a:t>
            </a:r>
            <a:endParaRPr lang="ru-RU" sz="3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300" b="0" strike="noStrike" spc="-1" dirty="0">
                <a:solidFill>
                  <a:srgbClr val="DD4100"/>
                </a:solidFill>
                <a:latin typeface="Arial"/>
              </a:rPr>
              <a:t>       на тему:</a:t>
            </a:r>
            <a:endParaRPr lang="ru-RU" sz="3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300" b="0" strike="noStrike" spc="-1" dirty="0">
                <a:solidFill>
                  <a:srgbClr val="DD4100"/>
                </a:solidFill>
                <a:latin typeface="Arial"/>
              </a:rPr>
              <a:t>        Древний </a:t>
            </a:r>
            <a:r>
              <a:rPr lang="ru-RU" sz="3300" b="0" strike="noStrike" spc="-1" dirty="0" smtClean="0">
                <a:solidFill>
                  <a:srgbClr val="DD4100"/>
                </a:solidFill>
                <a:latin typeface="Arial"/>
              </a:rPr>
              <a:t>Египет</a:t>
            </a:r>
          </a:p>
          <a:p>
            <a:pPr>
              <a:lnSpc>
                <a:spcPct val="100000"/>
              </a:lnSpc>
            </a:pPr>
            <a:endParaRPr lang="ru-RU" sz="1400" spc="-1" dirty="0" smtClean="0">
              <a:solidFill>
                <a:srgbClr val="DD41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spc="-1" dirty="0">
              <a:solidFill>
                <a:srgbClr val="DD41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spc="-1" dirty="0" smtClean="0">
                <a:latin typeface="Arial"/>
              </a:rPr>
              <a:t>Сотавитель</a:t>
            </a:r>
            <a:r>
              <a:rPr lang="ru-RU" spc="-1" dirty="0" smtClean="0">
                <a:latin typeface="Arial"/>
              </a:rPr>
              <a:t>: Дмитриева Виктория</a:t>
            </a:r>
          </a:p>
          <a:p>
            <a:pPr>
              <a:lnSpc>
                <a:spcPct val="100000"/>
              </a:lnSpc>
            </a:pPr>
            <a:r>
              <a:rPr lang="ru-RU" sz="1400" b="0" strike="noStrike" spc="-1" dirty="0" smtClean="0">
                <a:latin typeface="Arial"/>
              </a:rPr>
              <a:t>ДХШ им. </a:t>
            </a:r>
            <a:r>
              <a:rPr lang="ru-RU" sz="1400" b="0" strike="noStrike" spc="-1" dirty="0" err="1" smtClean="0">
                <a:latin typeface="Arial"/>
              </a:rPr>
              <a:t>С.И.Блонской</a:t>
            </a:r>
            <a:endParaRPr lang="ru-RU" sz="1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Заключение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353410" y="940870"/>
            <a:ext cx="8666151" cy="2540915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 smtClean="0">
                <a:latin typeface="Arial"/>
              </a:rPr>
              <a:t>Египет </a:t>
            </a:r>
            <a:r>
              <a:rPr lang="ru-RU" sz="1800" b="0" strike="noStrike" spc="-1" dirty="0">
                <a:latin typeface="Arial"/>
              </a:rPr>
              <a:t>- колыбель древнейшей цивилизации. Египет - страна, где возникло первое государство, где зародились письмо, математика, астрономия, медицина. До сих пор не разгаданы загадки таинственных пирамид - кажется, что по сей день эту тайну свято охраняют фараоны. Наследие древнего Египта, к сожалению, пока еще не стало неотъемлемой частью нашей культуры и образования.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Содержание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53410" y="652644"/>
            <a:ext cx="9196797" cy="43529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1060"/>
              </a:spcBef>
            </a:pPr>
            <a:endParaRPr lang="ru-RU" sz="18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История Древнего Египта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Географическое расположение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Климат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Флора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Фауна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Искусство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Интересные факты</a:t>
            </a:r>
            <a:endParaRPr lang="ru-RU" sz="24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060"/>
              </a:spcBef>
              <a:buClr>
                <a:srgbClr val="77CAEE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9BDD"/>
                </a:solidFill>
                <a:latin typeface="Arial"/>
              </a:rPr>
              <a:t>Заключение</a:t>
            </a:r>
            <a:endParaRPr lang="ru-R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30292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История Древнего Египта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53410" y="1699748"/>
            <a:ext cx="4421340" cy="1347085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Древний Египет- цивилизация древних египтян, существовавшая  в IV тыс. до н. э. </a:t>
            </a:r>
          </a:p>
        </p:txBody>
      </p:sp>
      <p:sp>
        <p:nvSpPr>
          <p:cNvPr id="88" name="CustomShape 3"/>
          <p:cNvSpPr/>
          <p:nvPr/>
        </p:nvSpPr>
        <p:spPr>
          <a:xfrm>
            <a:off x="353410" y="3039868"/>
            <a:ext cx="4598222" cy="1965769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Египтяне, как и многие другие древневосточные народы, образовались на основе смешения целого ряда различных племён принадлежащих к туземным племенам Северной и Восточной Африки.</a:t>
            </a:r>
          </a:p>
        </p:txBody>
      </p:sp>
      <p:pic>
        <p:nvPicPr>
          <p:cNvPr id="89" name="Рисунок 88"/>
          <p:cNvPicPr/>
          <p:nvPr/>
        </p:nvPicPr>
        <p:blipFill>
          <a:blip r:embed="rId2"/>
          <a:stretch/>
        </p:blipFill>
        <p:spPr>
          <a:xfrm>
            <a:off x="4881562" y="1214422"/>
            <a:ext cx="4857783" cy="4695044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Географическое расположение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4775457" y="1071546"/>
            <a:ext cx="4821013" cy="1617835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latin typeface="Arial"/>
              </a:rPr>
              <a:t>Египет расположен в долине Нила на северо-востоке Африки. Цивилизация зародилась в Верхнем Египте, на территории городов Абидос и Хираконполис.</a:t>
            </a:r>
          </a:p>
        </p:txBody>
      </p:sp>
      <p:pic>
        <p:nvPicPr>
          <p:cNvPr id="92" name="Рисунок 91"/>
          <p:cNvPicPr/>
          <p:nvPr/>
        </p:nvPicPr>
        <p:blipFill>
          <a:blip r:embed="rId2"/>
          <a:stretch/>
        </p:blipFill>
        <p:spPr>
          <a:xfrm>
            <a:off x="353410" y="1088030"/>
            <a:ext cx="4421340" cy="4788379"/>
          </a:xfrm>
          <a:prstGeom prst="rect">
            <a:avLst/>
          </a:prstGeom>
          <a:ln w="18000">
            <a:noFill/>
          </a:ln>
        </p:spPr>
      </p:pic>
      <p:sp>
        <p:nvSpPr>
          <p:cNvPr id="93" name="CustomShape 3"/>
          <p:cNvSpPr/>
          <p:nvPr/>
        </p:nvSpPr>
        <p:spPr>
          <a:xfrm>
            <a:off x="4881562" y="2643182"/>
            <a:ext cx="4714908" cy="3015534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latin typeface="Arial"/>
              </a:rPr>
              <a:t> Омывается на севере водами Средиземного моря, на востоке — Красного моря. Расположен в субтропических и тропических широтах. 96% территории страны занимают Ливийская, Аравийская и Нубийская пустыни. По площади относится к крупным государствам, однако египтяне проживают на 4% территории — в плодороднейшей долине Нила.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Климат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523844" y="1214422"/>
            <a:ext cx="4605377" cy="392909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latin typeface="Arial"/>
              </a:rPr>
              <a:t>Египет находится в пределах субтропического  и тропического  климатических поясов. В государстве преобладает тропический пустынный климат.</a:t>
            </a: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latin typeface="Arial"/>
              </a:rPr>
              <a:t>Египетское лето очень жаркое, но ночью всегда намного прохладнее, суточные перепады температур достаточно велики. Межсезонные перепады температур не такие большие. На побережьях суточные и сезонные колебания несколько меньше, чем в глубине территории.</a:t>
            </a:r>
          </a:p>
        </p:txBody>
      </p:sp>
      <p:pic>
        <p:nvPicPr>
          <p:cNvPr id="96" name="Рисунок 95"/>
          <p:cNvPicPr/>
          <p:nvPr/>
        </p:nvPicPr>
        <p:blipFill>
          <a:blip r:embed="rId2"/>
          <a:stretch/>
        </p:blipFill>
        <p:spPr>
          <a:xfrm>
            <a:off x="5095876" y="1070180"/>
            <a:ext cx="4643470" cy="4716274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Флора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315557" y="1305724"/>
            <a:ext cx="303176" cy="418406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  </a:t>
            </a:r>
          </a:p>
        </p:txBody>
      </p:sp>
      <p:sp>
        <p:nvSpPr>
          <p:cNvPr id="99" name="CustomShape 3"/>
          <p:cNvSpPr/>
          <p:nvPr/>
        </p:nvSpPr>
        <p:spPr>
          <a:xfrm>
            <a:off x="309530" y="1071546"/>
            <a:ext cx="3143272" cy="4369477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latin typeface="Arial"/>
              </a:rPr>
              <a:t> В дельте Нила и в долине реки Нил богатое разнообразие деревьев, некоторые из них завезены из других стран, в том числе тамариск, акация, эвкалипт, мимоза, </a:t>
            </a:r>
            <a:r>
              <a:rPr lang="ru-RU" sz="1800" b="0" strike="noStrike" spc="-1" dirty="0" err="1">
                <a:latin typeface="Arial"/>
              </a:rPr>
              <a:t>жакаранда</a:t>
            </a:r>
            <a:r>
              <a:rPr lang="ru-RU" sz="1800" b="0" strike="noStrike" spc="-1" dirty="0">
                <a:latin typeface="Arial"/>
              </a:rPr>
              <a:t>, кипарис и платан, а также множество фруктовых деревьев, таких как цитрусовые, инжир, манго.</a:t>
            </a:r>
          </a:p>
        </p:txBody>
      </p:sp>
      <p:pic>
        <p:nvPicPr>
          <p:cNvPr id="100" name="Рисунок 99"/>
          <p:cNvPicPr/>
          <p:nvPr/>
        </p:nvPicPr>
        <p:blipFill>
          <a:blip r:embed="rId2"/>
          <a:stretch/>
        </p:blipFill>
        <p:spPr>
          <a:xfrm>
            <a:off x="4067930" y="1088030"/>
            <a:ext cx="4885598" cy="4769862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Фауна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530292" y="1305724"/>
            <a:ext cx="7074568" cy="4135299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 Египтяне занимаются выращиванием крупного рогатого скота, овец, коз, свиней, лошадей, гусей, кур, уток, прочей живности. В качестве домашних любимцев они держат кошек, собак, голубей, обезьян, хорьков, удодов, хищных соколов.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Конечно же, в этой стране обитают и дикие животные: львы, гиены, гепарды, антилопы, змеи, шакалы, дикие быки, пустынные зайцы, мангусты и др.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Из птиц в Египте гнездятся совы, журавли, голуби, цапли, соколы, грифы, гуси, ибисы, коршуны и др.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В местных реках водятся лягушки, черепахи, крокодилы, бегемоты.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Насекомые представлены разнообразными мухами, жуками, многоножками, тарантулами, скорпионами и т.д.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53410" y="217258"/>
            <a:ext cx="9196797" cy="57775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Искусство</a:t>
            </a:r>
            <a:endParaRPr lang="ru-RU" sz="3300" b="0" strike="noStrike" spc="-1"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380968" y="1071547"/>
            <a:ext cx="7931774" cy="136357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Искусство Древнего Египта — живопись, скульптура, архитектура и другие виды искусства, которые зародились в Нильской долине около 5000 лет до нашей эры и просуществовали до 300 года нашей эры. </a:t>
            </a:r>
          </a:p>
        </p:txBody>
      </p:sp>
      <p:sp>
        <p:nvSpPr>
          <p:cNvPr id="105" name="CustomShape 3"/>
          <p:cNvSpPr/>
          <p:nvPr/>
        </p:nvSpPr>
        <p:spPr>
          <a:xfrm>
            <a:off x="380968" y="2428868"/>
            <a:ext cx="9346829" cy="3253794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Для древнеегипетского изобразительного искусства характерно изображение людей и животных в профиль.</a:t>
            </a: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Множество египетских картин сохранились благодаря сухому климату Древнего Египта. Сцены в гробницах представляли путешествие покойного в загробный мир и встречу с богами (суд Осириса). Также часто изображалась земная жизнь усопшего, чтобы помочь ему заниматься тем же в царстве мёртвых. В Новом Царстве вместе с умершим стали класть Книгу мёртвых, которая призвана была помочь преодолеть препятствия к благодатным Полям Иалу.</a:t>
            </a: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353410" y="-58777"/>
            <a:ext cx="9196797" cy="11320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300" b="0" strike="noStrike" spc="-1">
                <a:solidFill>
                  <a:srgbClr val="FFFFFF"/>
                </a:solidFill>
                <a:latin typeface="Arial"/>
              </a:rPr>
              <a:t>Интересные факты </a:t>
            </a:r>
            <a:r>
              <a:t/>
            </a:r>
            <a:br/>
            <a:endParaRPr lang="ru-RU" sz="3300" b="0" strike="noStrike" spc="-1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309897" y="1172496"/>
            <a:ext cx="4995498" cy="1965769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В пантеоне древних египтян — более 1400 богов и богинь. Наиболее известные — всемогущий Амон Ра, владыка загробного мира Осирис, богиня материнства и плодородия Исида, проводник душ Анубис и демиург Птах. </a:t>
            </a:r>
          </a:p>
        </p:txBody>
      </p:sp>
      <p:sp>
        <p:nvSpPr>
          <p:cNvPr id="108" name="CustomShape 3"/>
          <p:cNvSpPr/>
          <p:nvPr/>
        </p:nvSpPr>
        <p:spPr>
          <a:xfrm>
            <a:off x="176528" y="3131734"/>
            <a:ext cx="5659513" cy="2962369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 Египет — родина косметики: в качестве кремов использовали настойки из целебных растений, в качестве скрабов — смесь морской соли и перемолотых зерен кофе. Вместо туши — краска из жженого миндаля, сурьмы, графита и (красота требует жертв) крокодильего помета, вместо румян — растертые ягоды шелковицы, вместо теней — сажа, сурьма, медь, пепел и охра. </a:t>
            </a:r>
          </a:p>
        </p:txBody>
      </p:sp>
      <p:pic>
        <p:nvPicPr>
          <p:cNvPr id="109" name="Рисунок 108"/>
          <p:cNvPicPr/>
          <p:nvPr/>
        </p:nvPicPr>
        <p:blipFill>
          <a:blip r:embed="rId2"/>
          <a:stretch/>
        </p:blipFill>
        <p:spPr>
          <a:xfrm>
            <a:off x="5836394" y="1072792"/>
            <a:ext cx="3402885" cy="4856538"/>
          </a:xfrm>
          <a:prstGeom prst="rect">
            <a:avLst/>
          </a:prstGeom>
          <a:ln w="1800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676</Words>
  <Application>LibreOffice/7.0.4.2$Linux_X86_64 LibreOffice_project/dcf040e67528d9187c66b2379df5ea4407429775</Application>
  <PresentationFormat>Лист A4 (210x297 мм)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creator>2016</dc:creator>
  <cp:lastModifiedBy>2016</cp:lastModifiedBy>
  <cp:revision>7</cp:revision>
  <dcterms:created xsi:type="dcterms:W3CDTF">2021-11-28T17:52:39Z</dcterms:created>
  <dcterms:modified xsi:type="dcterms:W3CDTF">2021-12-14T05:19:48Z</dcterms:modified>
  <dc:language>ru-RU</dc:language>
</cp:coreProperties>
</file>