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matic SC" charset="-79"/>
      <p:regular r:id="rId9"/>
      <p:bold r:id="rId10"/>
    </p:embeddedFont>
    <p:embeddedFont>
      <p:font typeface="Source Code Pro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869ef76e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869ef76e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869ef76e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869ef76e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7b9778dd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7b9778dd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7b9778dd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7b9778dd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7b9778dd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7b9778ddb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Первобытное искусство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Выполнила Белецкая Вера, ученица 2 ”Д” класса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Ранние формы религии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</a:rPr>
              <a:t>Магия -</a:t>
            </a:r>
            <a:r>
              <a:rPr lang="ru">
                <a:solidFill>
                  <a:srgbClr val="202122"/>
                </a:solidFill>
                <a:highlight>
                  <a:srgbClr val="FFFFFF"/>
                </a:highlight>
              </a:rPr>
              <a:t> действия, связанные с верой в способность человека влиять на силы природы, предметы, животных, судьбу людей, а также</a:t>
            </a:r>
            <a:r>
              <a:rPr lang="ru">
                <a:solidFill>
                  <a:schemeClr val="accent1"/>
                </a:solidFill>
              </a:rPr>
              <a:t> совершение обрядовых действий.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</a:rPr>
              <a:t>Тотемизм - вера в сверхъестественную связь человека  с животными/явлениями природы.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</a:rPr>
              <a:t>Анимизм - вера в существование души и духа.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accent1"/>
                </a:solidFill>
              </a:rPr>
              <a:t>Фетишизм - поклонение неодушевленным предметам.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949" y="2602374"/>
            <a:ext cx="2050350" cy="1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Первобытное искусство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65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5936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-"/>
            </a:pPr>
            <a:r>
              <a:rPr lang="ru" sz="2657">
                <a:solidFill>
                  <a:schemeClr val="accent1"/>
                </a:solidFill>
              </a:rPr>
              <a:t>Палеолит </a:t>
            </a:r>
            <a:endParaRPr sz="2657">
              <a:solidFill>
                <a:schemeClr val="accent1"/>
              </a:solidFill>
            </a:endParaRPr>
          </a:p>
          <a:p>
            <a:pPr marL="457200" lvl="0" indent="-35936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-"/>
            </a:pPr>
            <a:r>
              <a:rPr lang="ru" sz="2657">
                <a:solidFill>
                  <a:schemeClr val="accent1"/>
                </a:solidFill>
              </a:rPr>
              <a:t>Мезолит </a:t>
            </a:r>
            <a:endParaRPr sz="2657">
              <a:solidFill>
                <a:schemeClr val="accent1"/>
              </a:solidFill>
            </a:endParaRPr>
          </a:p>
          <a:p>
            <a:pPr marL="457200" lvl="0" indent="-35936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-"/>
            </a:pPr>
            <a:r>
              <a:rPr lang="ru" sz="2657">
                <a:solidFill>
                  <a:schemeClr val="accent1"/>
                </a:solidFill>
              </a:rPr>
              <a:t>неолит</a:t>
            </a:r>
            <a:endParaRPr sz="2657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80">
                <a:solidFill>
                  <a:schemeClr val="accent1"/>
                </a:solidFill>
              </a:rPr>
              <a:t>Монументальные изображения (монументальный - крупный, величественный) наносились резцом или краской на своды пещер. Использовались такие земляные краски как желтая и бурая охра, уголь, известь(белая краска), красно-желтый железняк, а также медная руда (синий и зеленый). но в последствии многокрасочность изображений исчезает.</a:t>
            </a:r>
            <a:endParaRPr sz="238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180"/>
              <a:t>Палеолит</a:t>
            </a:r>
            <a:endParaRPr sz="428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accent1"/>
                </a:solidFill>
              </a:rPr>
              <a:t>Палеолит - древний каменный век, 40-12 тыс. до нашей эры.Эти изображения были сделаны земляной краской на сводах пещер и не имели композиции.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475" y="1914400"/>
            <a:ext cx="4058825" cy="26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325" y="2319874"/>
            <a:ext cx="3379600" cy="224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6100" y="2053788"/>
            <a:ext cx="1649800" cy="23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Пещеры с доисторическими рисунками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>
                <a:solidFill>
                  <a:schemeClr val="accent1"/>
                </a:solidFill>
              </a:rPr>
              <a:t>Во Франции есть 2 известные пещеры - Фон де </a:t>
            </a:r>
            <a:r>
              <a:rPr lang="ru" dirty="0" smtClean="0">
                <a:solidFill>
                  <a:schemeClr val="accent1"/>
                </a:solidFill>
              </a:rPr>
              <a:t>Гом </a:t>
            </a:r>
            <a:r>
              <a:rPr lang="ru" dirty="0">
                <a:solidFill>
                  <a:schemeClr val="accent1"/>
                </a:solidFill>
              </a:rPr>
              <a:t>и Ласко.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62450"/>
            <a:ext cx="4358151" cy="28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9225" y="1862450"/>
            <a:ext cx="4253816" cy="28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Мезолит и Неолит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</a:rPr>
              <a:t>Мезолит - средний каменный век,12-8 тыс. до нашей эры.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accent1"/>
                </a:solidFill>
              </a:rPr>
              <a:t>Неолит - новокаменный век,8-4 тыс. до нашей эры. В искусстве появляется композиция и схематизм. </a:t>
            </a:r>
            <a:r>
              <a:rPr lang="ru"/>
              <a:t> 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225" y="2452551"/>
            <a:ext cx="2639875" cy="20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l="-16360" t="-12870" r="16359" b="12870"/>
          <a:stretch/>
        </p:blipFill>
        <p:spPr>
          <a:xfrm>
            <a:off x="5905575" y="2518638"/>
            <a:ext cx="3070438" cy="20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3150" y="2452549"/>
            <a:ext cx="4181290" cy="21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199</Words>
  <PresentationFormat>Экран (16:9)</PresentationFormat>
  <Paragraphs>19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Amatic SC</vt:lpstr>
      <vt:lpstr>Source Code Pro</vt:lpstr>
      <vt:lpstr>Beach Day</vt:lpstr>
      <vt:lpstr>Первобытное искусство</vt:lpstr>
      <vt:lpstr>Ранние формы религии</vt:lpstr>
      <vt:lpstr>Первобытное искусство</vt:lpstr>
      <vt:lpstr>Палеолит</vt:lpstr>
      <vt:lpstr>Пещеры с доисторическими рисунками</vt:lpstr>
      <vt:lpstr>Мезолит и Неолит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Первобытное искусство</dc:title>
  <dc:creator>2016</dc:creator>
  <cp:lastModifiedBy>2016</cp:lastModifiedBy>
  <cp:revision>2</cp:revision>
  <dcterms:modified xsi:type="dcterms:W3CDTF">2021-11-03T10:03:37Z</dcterms:modified>
</cp:coreProperties>
</file>