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2" r:id="rId6"/>
    <p:sldId id="263" r:id="rId7"/>
    <p:sldId id="265" r:id="rId8"/>
    <p:sldId id="266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991"/>
    <a:srgbClr val="EFC281"/>
    <a:srgbClr val="F8DFA0"/>
    <a:srgbClr val="FEF2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18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5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9635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138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2828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363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755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5673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8743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429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827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19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023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F146-2720-4B44-92C7-D76689FFBD21}" type="datetimeFigureOut">
              <a:rPr lang="ru-RU" smtClean="0"/>
              <a:pPr/>
              <a:t>03.11.2021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8DAFB-BB2F-4694-A4FE-68733296787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871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94938" y="3988676"/>
            <a:ext cx="5084378" cy="2159876"/>
          </a:xfrm>
        </p:spPr>
        <p:txBody>
          <a:bodyPr>
            <a:noAutofit/>
          </a:bodyPr>
          <a:lstStyle/>
          <a:p>
            <a:r>
              <a:rPr lang="ru-RU" sz="3200" dirty="0"/>
              <a:t>Презентацию подготовила</a:t>
            </a:r>
            <a:br>
              <a:rPr lang="ru-RU" sz="3200" dirty="0"/>
            </a:br>
            <a:r>
              <a:rPr lang="ru-RU" sz="3200" dirty="0"/>
              <a:t>Романова </a:t>
            </a:r>
            <a:r>
              <a:rPr lang="ru-RU" sz="3200" dirty="0" smtClean="0"/>
              <a:t>Дарья </a:t>
            </a:r>
            <a:br>
              <a:rPr lang="ru-RU" sz="3200" dirty="0" smtClean="0"/>
            </a:br>
            <a:r>
              <a:rPr lang="ru-RU" sz="3200" dirty="0" smtClean="0"/>
              <a:t>2 Д класс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96021" y="529874"/>
            <a:ext cx="6999890" cy="255454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8000" b="1" dirty="0" smtClean="0"/>
              <a:t>ЭПОХА</a:t>
            </a:r>
          </a:p>
          <a:p>
            <a:pPr algn="ctr"/>
            <a:r>
              <a:rPr lang="ru-RU" sz="8000" b="1" dirty="0" smtClean="0"/>
              <a:t>БРОНЗЫ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xmlns="" val="39929817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343" y="71718"/>
            <a:ext cx="10619303" cy="203146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/>
              <a:t>Мегалитическая архитектура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000" b="1" dirty="0" smtClean="0"/>
              <a:t>Мегалит</a:t>
            </a:r>
            <a:r>
              <a:rPr lang="ru-RU" sz="2000" dirty="0" smtClean="0"/>
              <a:t> </a:t>
            </a:r>
            <a:r>
              <a:rPr lang="ru-RU" sz="2000" dirty="0"/>
              <a:t>(гр. ) - большой камень. </a:t>
            </a:r>
            <a:r>
              <a:rPr lang="ru-RU" sz="2000" dirty="0" smtClean="0"/>
              <a:t>Радстонский </a:t>
            </a:r>
            <a:r>
              <a:rPr lang="ru-RU" sz="2000" dirty="0"/>
              <a:t>монолит, самый высокий менгир в Англии</a:t>
            </a:r>
            <a:r>
              <a:rPr lang="ru-RU" sz="2000" dirty="0" smtClean="0"/>
              <a:t>. </a:t>
            </a:r>
            <a:r>
              <a:rPr lang="ru-RU" sz="2000" dirty="0"/>
              <a:t>40 т. Важнейшим явлением, характеризующим эпоху бронзы, была мегалитическая архитектура. Памятники мегалитической архитектуры - это свидетельство возросшего чисто технического умения возводить монументальные сооружения, но и проявление совершенно новых духовных и эстетических </a:t>
            </a:r>
            <a:r>
              <a:rPr lang="ru-RU" sz="2000" dirty="0" smtClean="0"/>
              <a:t>потребностей. Только </a:t>
            </a:r>
            <a:r>
              <a:rPr lang="ru-RU" sz="2000" dirty="0"/>
              <a:t>во Франции их насчитывается около четырех тысяч.</a:t>
            </a:r>
            <a:endParaRPr lang="ru-RU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810" y="2160494"/>
            <a:ext cx="10004611" cy="4356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955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37" y="0"/>
            <a:ext cx="4177552" cy="2560802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100" b="1" dirty="0"/>
              <a:t>Три типа сооружений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Памятники </a:t>
            </a:r>
            <a:r>
              <a:rPr lang="ru-RU" sz="2000" dirty="0"/>
              <a:t>мегалитической архитектуры были тесно связаны с </a:t>
            </a:r>
            <a:r>
              <a:rPr lang="ru-RU" sz="2000" dirty="0" smtClean="0"/>
              <a:t>религиозно</a:t>
            </a:r>
            <a:r>
              <a:rPr lang="en-US" sz="2000" dirty="0" smtClean="0"/>
              <a:t>-</a:t>
            </a:r>
            <a:r>
              <a:rPr lang="ru-RU" sz="2000" dirty="0" smtClean="0"/>
              <a:t>культовыми </a:t>
            </a:r>
            <a:r>
              <a:rPr lang="ru-RU" sz="2000" dirty="0"/>
              <a:t>идеями.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</a:t>
            </a:r>
            <a:r>
              <a:rPr lang="ru-RU" sz="2000" dirty="0" smtClean="0"/>
              <a:t>Мегалитические </a:t>
            </a:r>
            <a:r>
              <a:rPr lang="ru-RU" sz="2000" dirty="0"/>
              <a:t>постройки можно разделить на три вида: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1. </a:t>
            </a:r>
            <a:r>
              <a:rPr lang="ru-RU" sz="2000" dirty="0" smtClean="0"/>
              <a:t>Менгиры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2.</a:t>
            </a:r>
            <a:r>
              <a:rPr lang="ru-RU" sz="2000" dirty="0" smtClean="0"/>
              <a:t>Дольмены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000" dirty="0" smtClean="0"/>
              <a:t>3</a:t>
            </a:r>
            <a:r>
              <a:rPr lang="ru-RU" sz="2000" dirty="0"/>
              <a:t>. </a:t>
            </a:r>
            <a:r>
              <a:rPr lang="ru-RU" sz="2000" dirty="0" smtClean="0"/>
              <a:t>Кромлехи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560801"/>
            <a:ext cx="31645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Менгиры</a:t>
            </a:r>
            <a:r>
              <a:rPr lang="ru-RU" sz="4400" dirty="0" smtClean="0"/>
              <a:t> </a:t>
            </a:r>
            <a:endParaRPr lang="en-US" sz="4400" dirty="0" smtClean="0"/>
          </a:p>
          <a:p>
            <a:pPr algn="just"/>
            <a:r>
              <a:rPr lang="ru-RU" sz="1600" dirty="0" smtClean="0"/>
              <a:t>Это </a:t>
            </a:r>
            <a:r>
              <a:rPr lang="ru-RU" sz="1600" dirty="0"/>
              <a:t>одинокие сигаровидные каменные столбы от 1 до 20 метров высотой – несут в себе черты и архитектуры, и скульптуры. </a:t>
            </a:r>
            <a:r>
              <a:rPr lang="ru-RU" sz="1600" dirty="0" smtClean="0"/>
              <a:t>Иногда </a:t>
            </a:r>
            <a:r>
              <a:rPr lang="ru-RU" sz="1600" dirty="0"/>
              <a:t>на них высекали рельефы, иногда их форма сближалась с человеческой фигурой (условно к менгирам можно относить и «каменные бабы» ).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6164" y="107575"/>
            <a:ext cx="4787153" cy="3351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0165" y="3585882"/>
            <a:ext cx="6257365" cy="3155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29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94" y="215153"/>
            <a:ext cx="3249706" cy="3433482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Дольмен</a:t>
            </a:r>
            <a:r>
              <a:rPr lang="ru-RU" sz="32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Архитектурное </a:t>
            </a:r>
            <a:r>
              <a:rPr lang="ru-RU" sz="2000" dirty="0"/>
              <a:t>начало сильнее всего выражено в дольменах – скорее всего погребальных сооружениях. </a:t>
            </a:r>
            <a:r>
              <a:rPr lang="ru-RU" sz="2000" dirty="0" smtClean="0"/>
              <a:t>Дольмен </a:t>
            </a:r>
            <a:r>
              <a:rPr lang="ru-RU" sz="2000" dirty="0"/>
              <a:t>состоит из нескольких отвесно поставленных камней, перекрытых широкой горизонтальной каменной плитой. </a:t>
            </a:r>
            <a:r>
              <a:rPr lang="ru-RU" sz="2000" dirty="0" smtClean="0"/>
              <a:t>Дольмены </a:t>
            </a:r>
            <a:r>
              <a:rPr lang="ru-RU" sz="2000" dirty="0"/>
              <a:t>широко распространены в Западной Европе, Северной Африке, Крыму и на </a:t>
            </a:r>
            <a:r>
              <a:rPr lang="ru-RU" sz="2000" dirty="0" smtClean="0"/>
              <a:t>Кавказе</a:t>
            </a:r>
            <a:r>
              <a:rPr lang="ru-RU" sz="2000" dirty="0"/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753" y="3726213"/>
            <a:ext cx="39624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Трилит </a:t>
            </a:r>
            <a:r>
              <a:rPr lang="ru-RU" sz="2800" b="1" dirty="0" smtClean="0"/>
              <a:t>Дольмены </a:t>
            </a:r>
            <a:r>
              <a:rPr lang="ru-RU" dirty="0"/>
              <a:t>- это довольно сложное сооружение, своеобразное в разных районах, но всегда с ясно выраженными несомыми и несущими частями, образующими стоечно-балочную конструкцию. </a:t>
            </a:r>
            <a:r>
              <a:rPr lang="ru-RU" dirty="0" smtClean="0"/>
              <a:t>Простейший </a:t>
            </a:r>
            <a:r>
              <a:rPr lang="ru-RU" dirty="0"/>
              <a:t>дольмен - это два вертикально поставленных необработанных камня, перекрытые третьим (Франция).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4824" y="143434"/>
            <a:ext cx="5405716" cy="372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9128" y="3576917"/>
            <a:ext cx="5029201" cy="321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585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52" y="356159"/>
            <a:ext cx="3832413" cy="2396005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dirty="0"/>
              <a:t>Кромлех</a:t>
            </a:r>
            <a:r>
              <a:rPr lang="ru-RU" sz="2800" b="1" dirty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200" b="1" dirty="0" err="1" smtClean="0"/>
              <a:t>Кромлех</a:t>
            </a:r>
            <a:r>
              <a:rPr lang="ru-RU" sz="2200" b="1" dirty="0" smtClean="0"/>
              <a:t> </a:t>
            </a:r>
            <a:r>
              <a:rPr lang="ru-RU" sz="2200" dirty="0"/>
              <a:t>- это каменные плиты или столбы, расположенные по кругу. Иногда кромлех окружает курганная насыпь или является самостоятельным сооружением, состоящим из нескольких концентрических окружностей.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8941" y="89646"/>
            <a:ext cx="6678707" cy="295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137665"/>
            <a:ext cx="36038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Стоунхэндж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pPr algn="just"/>
            <a:r>
              <a:rPr lang="ru-RU" sz="2000" dirty="0" smtClean="0"/>
              <a:t>Самый </a:t>
            </a:r>
            <a:r>
              <a:rPr lang="ru-RU" sz="2000" dirty="0"/>
              <a:t>грандиозный кромлех был возведен в </a:t>
            </a:r>
            <a:r>
              <a:rPr lang="ru-RU" sz="2000" dirty="0" err="1"/>
              <a:t>Стоунхэндже</a:t>
            </a:r>
            <a:r>
              <a:rPr lang="ru-RU" sz="2000" dirty="0"/>
              <a:t> (нач. II тыс. до н. э. , Англия) из огромных грубо отесанных четырехгранных глыб синего камня.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423" y="2958353"/>
            <a:ext cx="7578535" cy="371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8042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Назначение </a:t>
            </a:r>
            <a:r>
              <a:rPr lang="ru-RU" sz="4000" b="1" dirty="0" err="1" smtClean="0"/>
              <a:t>менолитов</a:t>
            </a:r>
            <a:r>
              <a:rPr lang="ru-RU" sz="4000" b="1" dirty="0" smtClean="0"/>
              <a:t>!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638365" cy="164371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1. Надгробие.</a:t>
            </a:r>
          </a:p>
          <a:p>
            <a:r>
              <a:rPr lang="ru-RU" sz="3200" b="1" dirty="0" smtClean="0"/>
              <a:t>2. Памятный  знак.</a:t>
            </a:r>
          </a:p>
          <a:p>
            <a:r>
              <a:rPr lang="ru-RU" sz="3200" b="1" dirty="0" smtClean="0"/>
              <a:t>3. Культовое назначение.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86719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812" y="-35858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Дольмены западного Кавказа</a:t>
            </a:r>
            <a:endParaRPr lang="ru-RU" sz="4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385" y="1461248"/>
            <a:ext cx="5801784" cy="461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28" y="565700"/>
            <a:ext cx="5809129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80" dirty="0" smtClean="0"/>
              <a:t>В  горах  Кавказа,  где-то  между городами  Геленджик,  Туапсе,  Новороссийск и Сочи, есть сотни мегалитических памятников, которые здесь   называют   </a:t>
            </a:r>
            <a:r>
              <a:rPr lang="ru-RU" sz="2680" u="sng" dirty="0" smtClean="0"/>
              <a:t>дольменами</a:t>
            </a:r>
            <a:r>
              <a:rPr lang="ru-RU" sz="2680" dirty="0" smtClean="0"/>
              <a:t>. Дольмены в основном расположены на Западном Кавказе по обе стороны горного хребта</a:t>
            </a:r>
            <a:r>
              <a:rPr lang="ru-RU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256" y="3849821"/>
            <a:ext cx="5181603" cy="293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387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82235" y="681319"/>
            <a:ext cx="5728447" cy="46168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Кавказские </a:t>
            </a:r>
            <a:r>
              <a:rPr lang="ru-RU" sz="3600" b="1" dirty="0"/>
              <a:t>дольмены </a:t>
            </a:r>
            <a:r>
              <a:rPr lang="ru-RU" sz="3600" dirty="0"/>
              <a:t>представляют собой уникальный тип доисторической архитектуры- строения, созданные из идеально пригнанных каменных блоков</a:t>
            </a:r>
            <a:r>
              <a:rPr lang="ru-RU" sz="3600" dirty="0" smtClean="0"/>
              <a:t>. К </a:t>
            </a:r>
            <a:r>
              <a:rPr lang="ru-RU" sz="3600" dirty="0"/>
              <a:t>примеру встречаются камни в форме буквы «Г</a:t>
            </a:r>
            <a:r>
              <a:rPr lang="ru-RU" sz="3600" dirty="0" smtClean="0"/>
              <a:t>», которые </a:t>
            </a:r>
            <a:r>
              <a:rPr lang="ru-RU" sz="3600" dirty="0"/>
              <a:t>использовались на углах дольменов</a:t>
            </a:r>
            <a:r>
              <a:rPr lang="ru-RU" sz="3600" dirty="0" smtClean="0"/>
              <a:t>, или </a:t>
            </a:r>
            <a:r>
              <a:rPr lang="ru-RU" sz="3600" dirty="0"/>
              <a:t>же камни в форме идеального круга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678" y="2743200"/>
            <a:ext cx="517039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374" y="62753"/>
            <a:ext cx="5096698" cy="260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1471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506758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084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235</Words>
  <Application>Microsoft Office PowerPoint</Application>
  <PresentationFormat>Произвольный</PresentationFormat>
  <Paragraphs>20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Презентацию подготовила Романова Дарья  2 Д класс</vt:lpstr>
      <vt:lpstr>Мегалитическая архитектура  Мегалит (гр. ) - большой камень. Радстонский монолит, самый высокий менгир в Англии. 40 т. Важнейшим явлением, характеризующим эпоху бронзы, была мегалитическая архитектура. Памятники мегалитической архитектуры - это свидетельство возросшего чисто технического умения возводить монументальные сооружения, но и проявление совершенно новых духовных и эстетических потребностей. Только во Франции их насчитывается около четырех тысяч.</vt:lpstr>
      <vt:lpstr>Три типа сооружений  Памятники мегалитической архитектуры были тесно связаны с религиозно-культовыми идеями.  - Мегалитические постройки можно разделить на три вида:  1. Менгиры 2.Дольмены  3. Кромлехи </vt:lpstr>
      <vt:lpstr>Дольмен  Архитектурное начало сильнее всего выражено в дольменах – скорее всего погребальных сооружениях. Дольмен состоит из нескольких отвесно поставленных камней, перекрытых широкой горизонтальной каменной плитой. Дольмены широко распространены в Западной Европе, Северной Африке, Крыму и на Кавказе. </vt:lpstr>
      <vt:lpstr>Кромлех  Кромлех - это каменные плиты или столбы, расположенные по кругу. Иногда кромлех окружает курганная насыпь или является самостоятельным сооружением, состоящим из нескольких концентрических окружностей.</vt:lpstr>
      <vt:lpstr>Назначение менолитов!</vt:lpstr>
      <vt:lpstr>Дольмены западного Кавказа</vt:lpstr>
      <vt:lpstr>Кавказские дольмены представляют собой уникальный тип доисторической архитектуры- строения, созданные из идеально пригнанных каменных блоков. К примеру встречаются камни в форме буквы «Г», которые использовались на углах дольменов, или же камни в форме идеального круга.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БРОНЗОВЫЙ ВЕК</dc:title>
  <dc:creator>Димитрий Ню</dc:creator>
  <cp:lastModifiedBy>2016</cp:lastModifiedBy>
  <cp:revision>79</cp:revision>
  <dcterms:created xsi:type="dcterms:W3CDTF">2017-06-05T12:20:10Z</dcterms:created>
  <dcterms:modified xsi:type="dcterms:W3CDTF">2021-11-03T10:09:42Z</dcterms:modified>
</cp:coreProperties>
</file>