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E6508-ED94-4251-A9F7-0A7B647F4759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723B0-B516-4145-8BC0-3220DDF027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теме </a:t>
            </a:r>
            <a:br>
              <a:rPr lang="ru-RU" dirty="0" smtClean="0"/>
            </a:br>
            <a:r>
              <a:rPr lang="ru-RU" dirty="0" smtClean="0"/>
              <a:t>«Русская иконопись»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Гузенко Лариса 3а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2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73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по теме  «Русская иконопись»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hp</cp:lastModifiedBy>
  <cp:revision>2</cp:revision>
  <dcterms:created xsi:type="dcterms:W3CDTF">2018-03-12T19:08:54Z</dcterms:created>
  <dcterms:modified xsi:type="dcterms:W3CDTF">2020-12-20T13:35:19Z</dcterms:modified>
</cp:coreProperties>
</file>