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2" r:id="rId9"/>
    <p:sldId id="265" r:id="rId10"/>
    <p:sldId id="264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8FE0B-3891-42F4-A3E8-9AF6D90B2DE6}" type="datetimeFigureOut">
              <a:rPr lang="ru-RU" smtClean="0"/>
              <a:pPr/>
              <a:t>02.11.2021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5065F-2583-4900-A312-346FC2B33ED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31019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8FE0B-3891-42F4-A3E8-9AF6D90B2DE6}" type="datetimeFigureOut">
              <a:rPr lang="ru-RU" smtClean="0"/>
              <a:pPr/>
              <a:t>02.11.2021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5065F-2583-4900-A312-346FC2B33ED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81859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8FE0B-3891-42F4-A3E8-9AF6D90B2DE6}" type="datetimeFigureOut">
              <a:rPr lang="ru-RU" smtClean="0"/>
              <a:pPr/>
              <a:t>02.11.2021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5065F-2583-4900-A312-346FC2B33ED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35347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8FE0B-3891-42F4-A3E8-9AF6D90B2DE6}" type="datetimeFigureOut">
              <a:rPr lang="ru-RU" smtClean="0"/>
              <a:pPr/>
              <a:t>02.11.2021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5065F-2583-4900-A312-346FC2B33ED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48926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8FE0B-3891-42F4-A3E8-9AF6D90B2DE6}" type="datetimeFigureOut">
              <a:rPr lang="ru-RU" smtClean="0"/>
              <a:pPr/>
              <a:t>02.11.2021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5065F-2583-4900-A312-346FC2B33ED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75555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8FE0B-3891-42F4-A3E8-9AF6D90B2DE6}" type="datetimeFigureOut">
              <a:rPr lang="ru-RU" smtClean="0"/>
              <a:pPr/>
              <a:t>02.11.2021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5065F-2583-4900-A312-346FC2B33ED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61948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8FE0B-3891-42F4-A3E8-9AF6D90B2DE6}" type="datetimeFigureOut">
              <a:rPr lang="ru-RU" smtClean="0"/>
              <a:pPr/>
              <a:t>02.11.2021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5065F-2583-4900-A312-346FC2B33ED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91369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8FE0B-3891-42F4-A3E8-9AF6D90B2DE6}" type="datetimeFigureOut">
              <a:rPr lang="ru-RU" smtClean="0"/>
              <a:pPr/>
              <a:t>02.11.2021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5065F-2583-4900-A312-346FC2B33ED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04295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8FE0B-3891-42F4-A3E8-9AF6D90B2DE6}" type="datetimeFigureOut">
              <a:rPr lang="ru-RU" smtClean="0"/>
              <a:pPr/>
              <a:t>02.11.2021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5065F-2583-4900-A312-346FC2B33ED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38034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8FE0B-3891-42F4-A3E8-9AF6D90B2DE6}" type="datetimeFigureOut">
              <a:rPr lang="ru-RU" smtClean="0"/>
              <a:pPr/>
              <a:t>02.11.2021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5065F-2583-4900-A312-346FC2B33ED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29435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8FE0B-3891-42F4-A3E8-9AF6D90B2DE6}" type="datetimeFigureOut">
              <a:rPr lang="ru-RU" smtClean="0"/>
              <a:pPr/>
              <a:t>02.11.2021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5065F-2583-4900-A312-346FC2B33ED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97010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18FE0B-3891-42F4-A3E8-9AF6D90B2DE6}" type="datetimeFigureOut">
              <a:rPr lang="ru-RU" smtClean="0"/>
              <a:pPr/>
              <a:t>02.11.2021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75065F-2583-4900-A312-346FC2B33ED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26073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42845" y="923027"/>
            <a:ext cx="9144000" cy="150099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b="1" i="1" dirty="0" smtClean="0"/>
              <a:t>Искусство </a:t>
            </a:r>
            <a:r>
              <a:rPr lang="ru-RU" b="1" i="1" dirty="0" smtClean="0"/>
              <a:t>Скифов</a:t>
            </a:r>
            <a:endParaRPr lang="ru-RU" b="1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18891" y="4602702"/>
            <a:ext cx="9144000" cy="1655762"/>
          </a:xfrm>
        </p:spPr>
        <p:txBody>
          <a:bodyPr>
            <a:normAutofit lnSpcReduction="10000"/>
          </a:bodyPr>
          <a:lstStyle/>
          <a:p>
            <a:pPr algn="r"/>
            <a:endParaRPr lang="ru-RU" dirty="0" smtClean="0"/>
          </a:p>
          <a:p>
            <a:pPr algn="r"/>
            <a:endParaRPr lang="ru-RU" dirty="0"/>
          </a:p>
          <a:p>
            <a:pPr algn="r"/>
            <a:r>
              <a:rPr lang="ru-RU" b="1" i="1" dirty="0" smtClean="0"/>
              <a:t>Ученица 2Б класса</a:t>
            </a:r>
          </a:p>
          <a:p>
            <a:pPr algn="r"/>
            <a:r>
              <a:rPr lang="ru-RU" b="1" i="1" dirty="0" smtClean="0"/>
              <a:t>Юрчак Анастасия</a:t>
            </a:r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xmlns="" val="21373656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609601"/>
            <a:ext cx="4999903" cy="595745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 изображениям животных с древнейших времен придавался и другой смысл - религиозно-магический. Звери олицетворяли природные</a:t>
            </a: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стихии. Мифы повествовали о превращениях человека, животных и растений, отражая представления скифов о «мировом древе», соединяющем собой три мира - подземный, земной и небесный.</a:t>
            </a: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Важное значение придавалось и магической сущности изображений, которые должны были ограждать людей от беды, придавать им качества, свойственные определённым животным: силу, ловкость, быстроту. Изображения были своего рода талисманами-оберегами.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609600"/>
            <a:ext cx="3932237" cy="5259388"/>
          </a:xfrm>
        </p:spPr>
        <p:txBody>
          <a:bodyPr>
            <a:no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изготовлении предметов мастера использовали самые разнообразные техники - литьё, штамповку, чеканку, резьбу и гравировку. Элементы звериного стиля служили для декоративных целей: украсить оружие, доспехи, культовую утварь, одежду, украшения - гривны, серьги, пекторали, браслеты, перстни. Все эти вещи подчёркивали престиж, социальную значимость воинов - владельцев украшенных предметов.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023506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Впервые о скифах мир узнал более 3 тыс. лет тому назад от греков, которые тогда начали осваивать Северное Причерноморье и столкнулись </a:t>
            </a:r>
            <a:r>
              <a:rPr lang="ru-RU" dirty="0" smtClean="0"/>
              <a:t>с </a:t>
            </a:r>
            <a:r>
              <a:rPr lang="ru-RU" dirty="0"/>
              <a:t>воинственными полукочевыми племенами искусных всадников.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380711" y="1447144"/>
            <a:ext cx="2857500" cy="2752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33945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07257" y="444086"/>
            <a:ext cx="6172200" cy="4873625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 smtClean="0"/>
              <a:t>Так как </a:t>
            </a:r>
            <a:r>
              <a:rPr lang="ru-RU" dirty="0"/>
              <a:t>скифы вели кочевой или полукочевой образ жизни, основные знания об их </a:t>
            </a:r>
            <a:r>
              <a:rPr lang="ru-RU" dirty="0" smtClean="0"/>
              <a:t>культуре </a:t>
            </a:r>
            <a:r>
              <a:rPr lang="ru-RU" dirty="0"/>
              <a:t>сложились по </a:t>
            </a:r>
            <a:r>
              <a:rPr lang="ru-RU" dirty="0" smtClean="0"/>
              <a:t>результатам </a:t>
            </a:r>
            <a:r>
              <a:rPr lang="ru-RU" dirty="0"/>
              <a:t>раскопок курганов, которые </a:t>
            </a:r>
            <a:r>
              <a:rPr lang="ru-RU" dirty="0" smtClean="0"/>
              <a:t>называют </a:t>
            </a:r>
            <a:r>
              <a:rPr lang="ru-RU" dirty="0"/>
              <a:t>"царскими", поскольку именно в них находили наиболее роскошные, драгоценные вещи. В каждом крупном скифском кургане хоронили слуг и наложниц усопшего, а также до нескольких десятков взнузданных и подседланных лошадей. В одном из </a:t>
            </a:r>
            <a:r>
              <a:rPr lang="ru-RU" dirty="0" smtClean="0"/>
              <a:t>таких </a:t>
            </a:r>
            <a:r>
              <a:rPr lang="ru-RU" dirty="0"/>
              <a:t>курганов было найдено около 400 конских скелетов, целый табун.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04800" y="1537252"/>
            <a:ext cx="4996070" cy="3564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0171110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66283" y="351320"/>
            <a:ext cx="6172200" cy="4873625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/>
              <a:t>Самыми яркими образцами искусства скифов, </a:t>
            </a:r>
            <a:r>
              <a:rPr lang="ru-RU" dirty="0" smtClean="0"/>
              <a:t>были </a:t>
            </a:r>
            <a:r>
              <a:rPr lang="ru-RU" dirty="0"/>
              <a:t>предметы, выполненные в так называемом скифском зверином стиле. Изображения животных подчинялись форме той или иной вещи (сосуда, </a:t>
            </a:r>
            <a:r>
              <a:rPr lang="ru-RU" dirty="0" smtClean="0"/>
              <a:t>доспеха. </a:t>
            </a:r>
            <a:r>
              <a:rPr lang="ru-RU" dirty="0"/>
              <a:t>Многие золотые украшения скифов были выполнены в виде некоторых животных — оленя, пантеры, барса рыси, </a:t>
            </a:r>
            <a:r>
              <a:rPr lang="ru-RU" dirty="0" smtClean="0"/>
              <a:t>орла или фантастических </a:t>
            </a:r>
            <a:r>
              <a:rPr lang="ru-RU" dirty="0"/>
              <a:t>животных. </a:t>
            </a:r>
            <a:r>
              <a:rPr lang="ru-RU" dirty="0" smtClean="0"/>
              <a:t>Эти </a:t>
            </a:r>
            <a:r>
              <a:rPr lang="ru-RU" dirty="0"/>
              <a:t>фигурки полны динамизма и экспрессии. Технику их исполнения отличает высокий уровень стилизации, характерный для истинного искусства. 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37309" y="3072678"/>
            <a:ext cx="4876800" cy="2790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1266505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19800" y="2539134"/>
            <a:ext cx="6172200" cy="3736975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Популярен был в искусстве скифов и образ грифона - крылатого фантастического существа, </a:t>
            </a:r>
            <a:r>
              <a:rPr lang="ru-RU" dirty="0" smtClean="0"/>
              <a:t>который совмещал </a:t>
            </a:r>
            <a:r>
              <a:rPr lang="ru-RU" dirty="0"/>
              <a:t>в себе части тела льва и хищной птицы. На Кубани его изображали присевшим на задние лапы, с раскрытой пастью.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9773" y="284018"/>
            <a:ext cx="5489863" cy="396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1277927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501842" y="848880"/>
            <a:ext cx="6172200" cy="481763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/>
              <a:t>Меч в ножнах из </a:t>
            </a:r>
            <a:r>
              <a:rPr lang="ru-RU" dirty="0" err="1"/>
              <a:t>Келермесского</a:t>
            </a:r>
            <a:r>
              <a:rPr lang="ru-RU" dirty="0"/>
              <a:t> кургана (VII в. до н.э.)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Железный меч в золотых ножнах (длина 62,5 см.).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Предположительно, изготовлен на территории скифского государства в Передней Азии. Мотивы, типичные для скифского звериного стиля, сочетаются с переднеазиатскими приемами и композициями.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5941" y="64509"/>
            <a:ext cx="4987247" cy="6719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47161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body" sz="half" idx="2"/>
          </p:nvPr>
        </p:nvSpPr>
        <p:spPr>
          <a:xfrm>
            <a:off x="382588" y="533400"/>
            <a:ext cx="3932237" cy="3811588"/>
          </a:xfrm>
        </p:spPr>
        <p:txBody>
          <a:bodyPr>
            <a:norm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Уздечная бляха в виде фигуры лежащего оленя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(Сер. V в. до н.э.)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Бронза. 4,7х4,7 см.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Краснодарский край, Семибратский курган.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Бронзовая уздечная бляха в виде фигуры лежащего оленя с громадными стилизованными рогами.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708074" y="391318"/>
            <a:ext cx="4419600" cy="5344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4793372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0727" y="1468581"/>
            <a:ext cx="3846223" cy="3491923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Скифы на сосудах изображали сцены охоты.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6478" y="376237"/>
            <a:ext cx="6766214" cy="60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5901204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 пантера - один из самых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прекрасных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шедевров скифского звериного стиля.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889500" y="1257300"/>
            <a:ext cx="6985000" cy="516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570504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250</Words>
  <Application>Microsoft Office PowerPoint</Application>
  <PresentationFormat>Произвольный</PresentationFormat>
  <Paragraphs>15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  Искусство Скифов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Эта пантера - один из самых прекрасных шедевров скифского звериного стиля.</vt:lpstr>
      <vt:lpstr>Слайд 10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Искусство Скифов!</dc:title>
  <dc:creator>Никита</dc:creator>
  <cp:lastModifiedBy>2016</cp:lastModifiedBy>
  <cp:revision>10</cp:revision>
  <dcterms:created xsi:type="dcterms:W3CDTF">2021-10-18T17:27:17Z</dcterms:created>
  <dcterms:modified xsi:type="dcterms:W3CDTF">2021-11-02T09:01:51Z</dcterms:modified>
</cp:coreProperties>
</file>