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A85F-A3EE-40EE-ADD8-F8D2AC3BC16C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B2B-6CEE-43AB-9185-E144B6834CD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027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A85F-A3EE-40EE-ADD8-F8D2AC3BC16C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B2B-6CEE-43AB-9185-E144B6834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846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A85F-A3EE-40EE-ADD8-F8D2AC3BC16C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B2B-6CEE-43AB-9185-E144B6834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192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A85F-A3EE-40EE-ADD8-F8D2AC3BC16C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B2B-6CEE-43AB-9185-E144B6834CD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0544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A85F-A3EE-40EE-ADD8-F8D2AC3BC16C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B2B-6CEE-43AB-9185-E144B6834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269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A85F-A3EE-40EE-ADD8-F8D2AC3BC16C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B2B-6CEE-43AB-9185-E144B6834CD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2078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A85F-A3EE-40EE-ADD8-F8D2AC3BC16C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B2B-6CEE-43AB-9185-E144B6834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48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A85F-A3EE-40EE-ADD8-F8D2AC3BC16C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B2B-6CEE-43AB-9185-E144B6834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426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A85F-A3EE-40EE-ADD8-F8D2AC3BC16C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B2B-6CEE-43AB-9185-E144B6834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3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A85F-A3EE-40EE-ADD8-F8D2AC3BC16C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B2B-6CEE-43AB-9185-E144B6834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253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A85F-A3EE-40EE-ADD8-F8D2AC3BC16C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B2B-6CEE-43AB-9185-E144B6834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36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A85F-A3EE-40EE-ADD8-F8D2AC3BC16C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B2B-6CEE-43AB-9185-E144B6834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42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A85F-A3EE-40EE-ADD8-F8D2AC3BC16C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B2B-6CEE-43AB-9185-E144B6834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82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A85F-A3EE-40EE-ADD8-F8D2AC3BC16C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B2B-6CEE-43AB-9185-E144B6834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327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A85F-A3EE-40EE-ADD8-F8D2AC3BC16C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B2B-6CEE-43AB-9185-E144B6834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05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A85F-A3EE-40EE-ADD8-F8D2AC3BC16C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B2B-6CEE-43AB-9185-E144B6834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34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A85F-A3EE-40EE-ADD8-F8D2AC3BC16C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5B2B-6CEE-43AB-9185-E144B6834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2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336A85F-A3EE-40EE-ADD8-F8D2AC3BC16C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6D5B2B-6CEE-43AB-9185-E144B6834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1362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90007"/>
            <a:ext cx="11836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Aharoni" panose="02010803020104030203" pitchFamily="2" charset="-79"/>
              </a:rPr>
              <a:t>Берегите </a:t>
            </a:r>
            <a:r>
              <a:rPr lang="ru-RU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Aharoni" panose="02010803020104030203" pitchFamily="2" charset="-79"/>
              </a:rPr>
              <a:t>птиц зимой.</a:t>
            </a:r>
          </a:p>
        </p:txBody>
      </p:sp>
    </p:spTree>
    <p:extLst>
      <p:ext uri="{BB962C8B-B14F-4D97-AF65-F5344CB8AC3E}">
        <p14:creationId xmlns:p14="http://schemas.microsoft.com/office/powerpoint/2010/main" val="1387948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69333"/>
            <a:ext cx="5266267" cy="66886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6" y="169332"/>
            <a:ext cx="6037353" cy="66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9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38800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0"/>
            <a:ext cx="592582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98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7" y="-594"/>
            <a:ext cx="4970605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86" y="594"/>
            <a:ext cx="6094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3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32" y="0"/>
            <a:ext cx="5145470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802" y="0"/>
            <a:ext cx="6300331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16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3" y="0"/>
            <a:ext cx="489214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0"/>
            <a:ext cx="6112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20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54" y="0"/>
            <a:ext cx="55372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54" y="0"/>
            <a:ext cx="5213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31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24376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</TotalTime>
  <Words>4</Words>
  <Application>Microsoft Office PowerPoint</Application>
  <PresentationFormat>Широкоэкранный</PresentationFormat>
  <Paragraphs>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Aharoni</vt:lpstr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4</cp:revision>
  <dcterms:created xsi:type="dcterms:W3CDTF">2021-03-26T07:05:08Z</dcterms:created>
  <dcterms:modified xsi:type="dcterms:W3CDTF">2021-03-26T07:26:39Z</dcterms:modified>
</cp:coreProperties>
</file>