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8" r:id="rId4"/>
    <p:sldId id="259" r:id="rId5"/>
    <p:sldId id="257" r:id="rId6"/>
    <p:sldId id="260" r:id="rId7"/>
    <p:sldId id="262" r:id="rId8"/>
    <p:sldId id="263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1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42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8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76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3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418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12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123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08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609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73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031324-951B-4295-9F1D-19F0CC0EB9D9}" type="datetimeFigureOut">
              <a:rPr lang="ru-RU" smtClean="0"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08D6D-319B-4A2B-8798-D8B83BB2C3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300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280400" y="5296931"/>
            <a:ext cx="3200400" cy="698500"/>
          </a:xfrm>
          <a:prstGeom prst="round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70C0"/>
                </a:solidFill>
              </a:rPr>
              <a:t>Автор: </a:t>
            </a:r>
            <a:r>
              <a:rPr lang="ru-RU" b="1" i="1" dirty="0" err="1" smtClean="0">
                <a:solidFill>
                  <a:srgbClr val="0070C0"/>
                </a:solidFill>
              </a:rPr>
              <a:t>Каприна</a:t>
            </a:r>
            <a:r>
              <a:rPr lang="ru-RU" b="1" i="1" dirty="0" smtClean="0">
                <a:solidFill>
                  <a:srgbClr val="0070C0"/>
                </a:solidFill>
              </a:rPr>
              <a:t> Т.В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965200" y="1447800"/>
            <a:ext cx="10058400" cy="297672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B0F0"/>
                </a:solidFill>
              </a:rPr>
              <a:t>Дидактическая игра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4400" i="1" dirty="0" smtClean="0">
                <a:solidFill>
                  <a:srgbClr val="002060"/>
                </a:solidFill>
              </a:rPr>
              <a:t>                   </a:t>
            </a:r>
          </a:p>
          <a:p>
            <a:pPr algn="ctr"/>
            <a:r>
              <a:rPr lang="ru-RU" sz="4400" i="1" dirty="0" smtClean="0">
                <a:solidFill>
                  <a:srgbClr val="0070C0"/>
                </a:solidFill>
              </a:rPr>
              <a:t>«Занимательная дорога».</a:t>
            </a:r>
            <a:endParaRPr lang="ru-RU" sz="4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&quot;пдд ф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838200" y="698500"/>
            <a:ext cx="10515600" cy="5478463"/>
          </a:xfrm>
        </p:spPr>
        <p:txBody>
          <a:bodyPr/>
          <a:lstStyle/>
          <a:p>
            <a:pPr marL="0" indent="0">
              <a:buNone/>
            </a:pPr>
            <a:endParaRPr lang="ru-RU" b="1" i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Задачи</a:t>
            </a:r>
            <a:r>
              <a:rPr lang="ru-RU" i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 совершенствовать знания о правилах поведения на улицах и дорогах; развивать внимание, умение решать проблемные ситуации, запоминать дорожные знаки, самостоятельно ориентироваться на улице; воспитывать интерес к выполнению правил дорожного движения.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Материалы</a:t>
            </a:r>
            <a:r>
              <a:rPr lang="ru-RU" i="1" dirty="0" smtClean="0">
                <a:solidFill>
                  <a:srgbClr val="002060"/>
                </a:solidFill>
              </a:rPr>
              <a:t>: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Дорога, фигурки пешеходов и транспорта, дорожные знаки, конструкторы, карточки с вопросами, макеты озера, </a:t>
            </a:r>
            <a:r>
              <a:rPr lang="ru-RU" i="1" dirty="0" err="1" smtClean="0">
                <a:solidFill>
                  <a:srgbClr val="0070C0"/>
                </a:solidFill>
              </a:rPr>
              <a:t>и.т.д</a:t>
            </a:r>
            <a:r>
              <a:rPr lang="ru-RU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endParaRPr lang="ru-RU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9304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&quot;пдд ф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46100" y="355600"/>
            <a:ext cx="10515600" cy="58340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sz="4400" b="1" i="1" dirty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Вариант </a:t>
            </a:r>
            <a:r>
              <a:rPr lang="ru-RU" sz="4400" b="1" i="1" dirty="0" smtClean="0">
                <a:solidFill>
                  <a:srgbClr val="002060"/>
                </a:solidFill>
                <a:latin typeface="Calibri Light" panose="020F0302020204030204"/>
                <a:ea typeface="+mj-ea"/>
                <a:cs typeface="+mj-cs"/>
              </a:rPr>
              <a:t>1</a:t>
            </a:r>
            <a:endParaRPr lang="ru-RU" sz="4400" b="1" i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ru-RU" i="1" dirty="0" smtClean="0">
                <a:solidFill>
                  <a:srgbClr val="0070C0"/>
                </a:solidFill>
              </a:rPr>
              <a:t> Знакомство с планом города, его постройками и обитателями, . Расстановка по правилам ПДД дорожных знаков. Можно дать названия городу, реке, улицам и т. д.</a:t>
            </a:r>
          </a:p>
          <a:p>
            <a:pPr>
              <a:lnSpc>
                <a:spcPct val="100000"/>
              </a:lnSpc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6000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&quot;пдд фон для презентации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800" y="365125"/>
            <a:ext cx="107950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Вариант 2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8800" y="1854200"/>
            <a:ext cx="102235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 smtClean="0">
                <a:solidFill>
                  <a:srgbClr val="0070C0"/>
                </a:solidFill>
              </a:rPr>
              <a:t>Необходимо помочь жителям города выбрать безопасный маршрут и добраться до нужного места: 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маме — в продуктовый магазин, в киоск — за свежей газетой, на почту — отправить телеграмму, в больницу и т. д.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Человеку —  на футбольный матч, в гостиницу, кафе и т. д. </a:t>
            </a:r>
          </a:p>
          <a:p>
            <a:r>
              <a:rPr lang="ru-RU" sz="2800" i="1" dirty="0" smtClean="0">
                <a:solidFill>
                  <a:srgbClr val="0070C0"/>
                </a:solidFill>
              </a:rPr>
              <a:t>Школьнице — до школы, в библиотеку, цирк </a:t>
            </a:r>
            <a:r>
              <a:rPr lang="ru-RU" sz="2800" i="1" dirty="0" err="1" smtClean="0">
                <a:solidFill>
                  <a:srgbClr val="0070C0"/>
                </a:solidFill>
              </a:rPr>
              <a:t>и.т.д</a:t>
            </a:r>
            <a:r>
              <a:rPr lang="ru-RU" sz="2800" i="1" dirty="0" smtClean="0">
                <a:solidFill>
                  <a:srgbClr val="0070C0"/>
                </a:solidFill>
              </a:rPr>
              <a:t>.</a:t>
            </a:r>
            <a:endParaRPr lang="ru-RU" sz="2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1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&quot;пдд ф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Вариант 3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400"/>
            <a:ext cx="10515600" cy="4627563"/>
          </a:xfrm>
        </p:spPr>
        <p:txBody>
          <a:bodyPr/>
          <a:lstStyle/>
          <a:p>
            <a:pPr marL="0" indent="0">
              <a:buNone/>
            </a:pPr>
            <a:r>
              <a:rPr lang="ru-RU" sz="3200" i="1" dirty="0" smtClean="0">
                <a:solidFill>
                  <a:srgbClr val="0070C0"/>
                </a:solidFill>
              </a:rPr>
              <a:t>Можно ввести в игру дорожные знаки, светофоры, регулировщика, транспорт: «скорую помощь», пожарную машину, полицию, такси, автобус, грузовик. Дать задание решить различные проблемные ситуации, соблюдая при этом ПДД. Например, грузовику «Продукты» загрузиться на хлебозаводе и развести свежий хлеб в детский сад, школу, ресторан, хлебный магазин </a:t>
            </a:r>
            <a:r>
              <a:rPr lang="ru-RU" sz="3200" i="1" dirty="0" err="1" smtClean="0">
                <a:solidFill>
                  <a:srgbClr val="0070C0"/>
                </a:solidFill>
              </a:rPr>
              <a:t>и.т.д</a:t>
            </a:r>
            <a:r>
              <a:rPr lang="ru-RU" sz="3200" i="1" dirty="0" smtClean="0">
                <a:solidFill>
                  <a:srgbClr val="0070C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434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&quot;пдд фон для презентации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Вариант 4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воспитатель моделирует ситуацию — ночью сильный ураган сорвал все знаки в городе, утром на дорогах начались беспорядки — и даётся задание все дорожные знаки расставить на места.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529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Вариант 5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Воспитатель проводит игру в виде дорожной викторины, задавая детям вопросы.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Найди где люди нарушают правило дорожного движения.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Найди место для парковки машины.</a:t>
            </a:r>
          </a:p>
          <a:p>
            <a:r>
              <a:rPr lang="ru-RU" i="1" dirty="0" smtClean="0">
                <a:solidFill>
                  <a:srgbClr val="0070C0"/>
                </a:solidFill>
              </a:rPr>
              <a:t>Покажи дорожные знаки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(Пешеходный переход, автобусная остановка, въезд запрещен,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70C0"/>
                </a:solidFill>
              </a:rPr>
              <a:t>Круговое движение, осторожно дети </a:t>
            </a:r>
            <a:r>
              <a:rPr lang="ru-RU" i="1" dirty="0" err="1" smtClean="0">
                <a:solidFill>
                  <a:srgbClr val="0070C0"/>
                </a:solidFill>
              </a:rPr>
              <a:t>и.т.д</a:t>
            </a:r>
            <a:r>
              <a:rPr lang="ru-RU" i="1" dirty="0" smtClean="0">
                <a:solidFill>
                  <a:srgbClr val="0070C0"/>
                </a:solidFill>
              </a:rPr>
              <a:t>.)</a:t>
            </a:r>
          </a:p>
          <a:p>
            <a:endParaRPr lang="ru-RU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09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Вариант 6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2300" y="1270001"/>
            <a:ext cx="10731500" cy="46736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Правила: доехать на машине, от старта до финиша, не нарушив правил дорожного движения. Решить все дорожные ситуации. Проводится по типу </a:t>
            </a:r>
            <a:r>
              <a:rPr lang="ru-RU" sz="1800" i="1" dirty="0" err="1" smtClean="0">
                <a:solidFill>
                  <a:srgbClr val="0070C0"/>
                </a:solidFill>
              </a:rPr>
              <a:t>ходилка</a:t>
            </a:r>
            <a:r>
              <a:rPr lang="ru-RU" sz="1800" i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rgbClr val="0070C0"/>
                </a:solidFill>
              </a:rPr>
              <a:t>Игроки поочередно крутят стрелку  и двигаются по дороге в нужном направлении. Игрок должен как можно скорее должен доехать до финиша. </a:t>
            </a:r>
          </a:p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rgbClr val="0070C0"/>
                </a:solidFill>
              </a:rPr>
              <a:t>Дорожный знак пешеходный переход – едет на одну полоску назад.</a:t>
            </a:r>
          </a:p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rgbClr val="0070C0"/>
                </a:solidFill>
              </a:rPr>
              <a:t>Инспектор ДПС – выбирает карточку с вопросами, если отвечает правильно, то едет на 1 полоску вперед, если не правильно, то едет на 1 полоску назад.</a:t>
            </a:r>
          </a:p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rgbClr val="0070C0"/>
                </a:solidFill>
              </a:rPr>
              <a:t>Дорожный знак </a:t>
            </a:r>
            <a:r>
              <a:rPr lang="en-US" sz="1800" i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STOP</a:t>
            </a:r>
            <a:r>
              <a:rPr lang="ru-RU" sz="1800" i="1" dirty="0" smtClean="0">
                <a:solidFill>
                  <a:srgbClr val="0070C0"/>
                </a:solidFill>
              </a:rPr>
              <a:t> – пропускает ход.</a:t>
            </a:r>
          </a:p>
          <a:p>
            <a:pPr>
              <a:lnSpc>
                <a:spcPct val="100000"/>
              </a:lnSpc>
            </a:pPr>
            <a:r>
              <a:rPr lang="ru-RU" sz="1800" i="1" dirty="0" smtClean="0">
                <a:solidFill>
                  <a:srgbClr val="0070C0"/>
                </a:solidFill>
              </a:rPr>
              <a:t>Светофор крутит стрелку,  если стрелка останавливается на красный сигнал, то ход назад, если желтый остается в том же месте, если зеленый ход вперед.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88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529" cy="68582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365125"/>
            <a:ext cx="5537202" cy="60612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00" y="365125"/>
            <a:ext cx="5715000" cy="303061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101" y="3543448"/>
            <a:ext cx="5867399" cy="28829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7114435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447</Words>
  <Application>Microsoft Office PowerPoint</Application>
  <PresentationFormat>Широкоэкранный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Вариант 2</vt:lpstr>
      <vt:lpstr>Вариант 3</vt:lpstr>
      <vt:lpstr>Вариант 4</vt:lpstr>
      <vt:lpstr>Вариант 5</vt:lpstr>
      <vt:lpstr>Вариант 6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2020-02-29T05:14:16Z</dcterms:created>
  <dcterms:modified xsi:type="dcterms:W3CDTF">2020-12-06T05:16:47Z</dcterms:modified>
</cp:coreProperties>
</file>