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ownloads\forest-images-2560x1600-18.jpg"/>
          <p:cNvPicPr>
            <a:picLocks noChangeAspect="1" noChangeArrowheads="1"/>
          </p:cNvPicPr>
          <p:nvPr/>
        </p:nvPicPr>
        <p:blipFill>
          <a:blip r:embed="rId2" cstate="print"/>
          <a:srcRect l="7296" r="19663"/>
          <a:stretch>
            <a:fillRect/>
          </a:stretch>
        </p:blipFill>
        <p:spPr bwMode="auto">
          <a:xfrm>
            <a:off x="-180528" y="0"/>
            <a:ext cx="468052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Admin\Downloads\fotooboi_divino_d1_078_rassvet_nad_polem_300x270_100oboi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pic>
        <p:nvPicPr>
          <p:cNvPr id="1030" name="Picture 6" descr="C:\Users\Admin\Downloads\1513502121_lop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1440160" cy="1086222"/>
          </a:xfrm>
          <a:prstGeom prst="rect">
            <a:avLst/>
          </a:prstGeom>
          <a:noFill/>
        </p:spPr>
      </p:pic>
      <p:pic>
        <p:nvPicPr>
          <p:cNvPr id="1032" name="Picture 8" descr="C:\Users\Admin\Downloads\1036635975.jpg"/>
          <p:cNvPicPr>
            <a:picLocks noChangeAspect="1" noChangeArrowheads="1"/>
          </p:cNvPicPr>
          <p:nvPr/>
        </p:nvPicPr>
        <p:blipFill>
          <a:blip r:embed="rId5" cstate="print"/>
          <a:srcRect l="7563" r="5463" b="6665"/>
          <a:stretch>
            <a:fillRect/>
          </a:stretch>
        </p:blipFill>
        <p:spPr bwMode="auto">
          <a:xfrm>
            <a:off x="4355976" y="3573016"/>
            <a:ext cx="1224136" cy="1170913"/>
          </a:xfrm>
          <a:prstGeom prst="rect">
            <a:avLst/>
          </a:prstGeom>
          <a:noFill/>
        </p:spPr>
      </p:pic>
      <p:pic>
        <p:nvPicPr>
          <p:cNvPr id="1033" name="Picture 9" descr="C:\Users\Admin\Downloads\коньки.png"/>
          <p:cNvPicPr>
            <a:picLocks noChangeAspect="1" noChangeArrowheads="1"/>
          </p:cNvPicPr>
          <p:nvPr/>
        </p:nvPicPr>
        <p:blipFill>
          <a:blip r:embed="rId6" cstate="print"/>
          <a:srcRect l="11255" t="14720" r="12201" b="13461"/>
          <a:stretch>
            <a:fillRect/>
          </a:stretch>
        </p:blipFill>
        <p:spPr bwMode="auto">
          <a:xfrm>
            <a:off x="3635896" y="4941168"/>
            <a:ext cx="1512168" cy="1307346"/>
          </a:xfrm>
          <a:prstGeom prst="rect">
            <a:avLst/>
          </a:prstGeom>
          <a:noFill/>
        </p:spPr>
      </p:pic>
      <p:pic>
        <p:nvPicPr>
          <p:cNvPr id="1034" name="Picture 10" descr="C:\Users\Admin\Downloads\6d69d33b647dca1c2f1da2224689c0d5--tennis-party-sarah-k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88640"/>
            <a:ext cx="1153800" cy="1080120"/>
          </a:xfrm>
          <a:prstGeom prst="rect">
            <a:avLst/>
          </a:prstGeom>
          <a:noFill/>
        </p:spPr>
      </p:pic>
      <p:pic>
        <p:nvPicPr>
          <p:cNvPr id="1035" name="Picture 11" descr="C:\Users\Admin\Downloads\jTxLR458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764704"/>
            <a:ext cx="1051595" cy="1051595"/>
          </a:xfrm>
          <a:prstGeom prst="rect">
            <a:avLst/>
          </a:prstGeom>
          <a:noFill/>
        </p:spPr>
      </p:pic>
      <p:pic>
        <p:nvPicPr>
          <p:cNvPr id="1026" name="Picture 2" descr="C:\Users\Admin\Downloads\Bicycle_photo_9_240216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725144"/>
            <a:ext cx="1754470" cy="1079203"/>
          </a:xfrm>
          <a:prstGeom prst="rect">
            <a:avLst/>
          </a:prstGeom>
          <a:noFill/>
        </p:spPr>
      </p:pic>
      <p:pic>
        <p:nvPicPr>
          <p:cNvPr id="1027" name="Picture 3" descr="C:\Users\Admin\Downloads\415693_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9" y="2924944"/>
            <a:ext cx="1224136" cy="1777488"/>
          </a:xfrm>
          <a:prstGeom prst="rect">
            <a:avLst/>
          </a:prstGeom>
          <a:noFill/>
        </p:spPr>
      </p:pic>
      <p:pic>
        <p:nvPicPr>
          <p:cNvPr id="1028" name="Picture 4" descr="C:\Users\Admin\Downloads\full_zn26-3_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3429000"/>
            <a:ext cx="2410769" cy="16333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4 0.06852 L -0.19514 0.05347 C -0.21302 0.04954 -0.23594 0.05533 -0.25816 0.06713 C -0.28368 0.08079 -0.30226 0.09699 -0.3132 0.11667 L -0.3658 0.20371 " pathEditMode="relative" rAng="4095156" ptsTypes="FffFF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6968 L 0.2776 -0.263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66667E-6 C -0.07708 0.04306 -0.15399 0.08635 -0.21059 0.08704 C -0.26719 0.08774 -0.31666 0.01899 -0.33941 0.00417 C -0.36215 -0.01064 -0.34531 -0.00046 -0.34705 -0.00184 " pathEditMode="relative" ptsTypes="aa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Microsoft</cp:lastModifiedBy>
  <cp:revision>7</cp:revision>
  <dcterms:created xsi:type="dcterms:W3CDTF">2020-08-19T04:57:14Z</dcterms:created>
  <dcterms:modified xsi:type="dcterms:W3CDTF">2020-11-18T09:20:57Z</dcterms:modified>
</cp:coreProperties>
</file>