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4773-2F85-429C-9836-C4AED0E4A39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287-9D7A-4AA3-B7EB-1069BD961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8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4773-2F85-429C-9836-C4AED0E4A39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287-9D7A-4AA3-B7EB-1069BD961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4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4773-2F85-429C-9836-C4AED0E4A39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287-9D7A-4AA3-B7EB-1069BD961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8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4773-2F85-429C-9836-C4AED0E4A39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287-9D7A-4AA3-B7EB-1069BD961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2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4773-2F85-429C-9836-C4AED0E4A39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287-9D7A-4AA3-B7EB-1069BD961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8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4773-2F85-429C-9836-C4AED0E4A39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287-9D7A-4AA3-B7EB-1069BD961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64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4773-2F85-429C-9836-C4AED0E4A39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287-9D7A-4AA3-B7EB-1069BD961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6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4773-2F85-429C-9836-C4AED0E4A39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287-9D7A-4AA3-B7EB-1069BD961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4773-2F85-429C-9836-C4AED0E4A39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287-9D7A-4AA3-B7EB-1069BD961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2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4773-2F85-429C-9836-C4AED0E4A39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287-9D7A-4AA3-B7EB-1069BD961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4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4773-2F85-429C-9836-C4AED0E4A39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287-9D7A-4AA3-B7EB-1069BD961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84773-2F85-429C-9836-C4AED0E4A39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9287-9D7A-4AA3-B7EB-1069BD961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2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8557" y="278296"/>
            <a:ext cx="813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центр развитие ребенка детский сад №4 «Светлячок»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5841" y="1036481"/>
            <a:ext cx="50771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  <a:p>
            <a:pPr algn="ctr"/>
            <a:r>
              <a:rPr lang="ru-RU" sz="4000" b="1" dirty="0" smtClean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поделка «Кораблик» </a:t>
            </a:r>
            <a:endParaRPr lang="ru-RU" sz="4000" b="1" dirty="0">
              <a:ln w="19050"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7732" y="6052932"/>
            <a:ext cx="5343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Давыдочкина Ольга Анатольевна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3208"/>
          <a:stretch/>
        </p:blipFill>
        <p:spPr>
          <a:xfrm>
            <a:off x="3792538" y="2359920"/>
            <a:ext cx="4283765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7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808" y="506894"/>
            <a:ext cx="11519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Особо длительного путешествия может не получиться, все же губка имеет особенность впитывать воду, в результате чего парусник промокнет. Но многое еще зависит от самой губки, высоты парусов и даже с глубиной нахождения шашлычной палочки в губке. Экспериментируйте, в любом случае, это интересная творческая деятельность и веселые минуты забавной игры в воде.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13" y="2017643"/>
            <a:ext cx="576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9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1966" y="427382"/>
            <a:ext cx="9819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 из губки для мытья посуды – легкая летняя поделка для детей, которую они могут сделать очень быстро и без особых усилий. В жаркие дни с таким парусником можно поиграть, пустить в плаванье в какой-либо емкости с водой, близлежащем водоеме.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77" y="1995459"/>
            <a:ext cx="358174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95" y="2806007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4" y="1995459"/>
            <a:ext cx="3651769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4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76461" y="5277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67409" y="616226"/>
            <a:ext cx="37132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понадобится для поделки.</a:t>
            </a:r>
            <a:br>
              <a:rPr lang="ru-RU" sz="2000" b="1" dirty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1539" y="2546842"/>
            <a:ext cx="38166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Губка для мытья посуды;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Двусторонний цветной картон;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Шашлычная палочка;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Клей, ножницы.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1"/>
          <a:stretch/>
        </p:blipFill>
        <p:spPr>
          <a:xfrm>
            <a:off x="6327086" y="1321903"/>
            <a:ext cx="4779000" cy="489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11" y="606288"/>
            <a:ext cx="10286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 из губки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эта работа с бросовым материалом, все же для детей лучше подготовить абсолютно новые, неиспользованные губки. Цена их невелика, а в неиспользованном виде у них намного лучше вид и гигиеничность. Кораблик может быть из целых губок, но по желанию, одну сторону можно заострить, сделав уголок, изображающий остроконечную переднюю часть корабля.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r="23333"/>
          <a:stretch/>
        </p:blipFill>
        <p:spPr>
          <a:xfrm rot="5400000">
            <a:off x="1717810" y="1827573"/>
            <a:ext cx="3051316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9" t="6574" r="13131" b="21883"/>
          <a:stretch/>
        </p:blipFill>
        <p:spPr>
          <a:xfrm>
            <a:off x="6619461" y="2873665"/>
            <a:ext cx="5010918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2090" y="298173"/>
            <a:ext cx="100385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Парусник кораблика </a:t>
            </a:r>
          </a:p>
          <a:p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понадобится не очень плотный цветной картон. Цвет дети могут выбрать по собственному усмотрению. Отрежьте большой треугольник, высота которого может быть равна узкой ширине бумаги А4, и даже больше.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87" y="2040007"/>
            <a:ext cx="600000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9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114" y="258417"/>
            <a:ext cx="96409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Вертел короблю</a:t>
            </a:r>
          </a:p>
          <a:p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вертел другого цвета. Для него нужно отрезать небольшой ромб. Лучший способ – это сложить картон пополам и отрезать треугольник. Получится абсолютно симметричный ромб.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49" y="1837416"/>
            <a:ext cx="6144000" cy="46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3368" y="516834"/>
            <a:ext cx="1050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простые составляющие готовы, пора приступать к сборке. Нанесите клей ПВА на внутреннюю часть сгиба ромба и немного на одну его сторону. Приклейте к верхней части шампура, но не доходя до самого края. Склейте также и стороны, вертел должен выглядеть как треугольник.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34" y="1908314"/>
            <a:ext cx="576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6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2453" y="526774"/>
            <a:ext cx="1013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картон не очень твердый, можно сразу прокалывать шашлычной палочкой нужные отверстия. Но если бумага плотная, для начала используйте, например, циркуль. Прокалывать нужно недалеко возле верхнего угла большого бумажного треугольника, а также в нижней части, только немного сбоку.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69" y="1950555"/>
            <a:ext cx="576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5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035" y="487017"/>
            <a:ext cx="1089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Поместите шампур в отверстия, располагая бумагу в полусогнутом состоянии. И в самом конце воткните острый кончик шашлычной палочки в губку. Все, кораблик из губок для мытья посуды готов к отплытию.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r="10229"/>
          <a:stretch/>
        </p:blipFill>
        <p:spPr>
          <a:xfrm>
            <a:off x="3260046" y="1421582"/>
            <a:ext cx="5183261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9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420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UriyD</dc:creator>
  <cp:lastModifiedBy>UriyD</cp:lastModifiedBy>
  <cp:revision>10</cp:revision>
  <dcterms:created xsi:type="dcterms:W3CDTF">2020-06-01T06:46:35Z</dcterms:created>
  <dcterms:modified xsi:type="dcterms:W3CDTF">2020-06-01T08:56:02Z</dcterms:modified>
</cp:coreProperties>
</file>