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ED90A-8E52-4EAA-A38F-06550B3414E4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6B0BD-1226-4493-9D84-6864D6BFE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1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6B0BD-1226-4493-9D84-6864D6BFE7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8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6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5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2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8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2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5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D6DE7-0005-4979-A0BD-C16105DB33DA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FAC78-48EB-4301-9C8E-CDB93B6C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9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059832" y="4365104"/>
            <a:ext cx="5400600" cy="1800200"/>
          </a:xfrm>
        </p:spPr>
        <p:txBody>
          <a:bodyPr>
            <a:normAutofit fontScale="70000" lnSpcReduction="20000"/>
          </a:bodyPr>
          <a:lstStyle/>
          <a:p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   Проект в средней группе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Воспитатель: Ильина Е.В. 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МАДОУ № 112  « Мишутка»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            г. Мурманск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6264696" cy="5335488"/>
          </a:xfrm>
        </p:spPr>
        <p:txBody>
          <a:bodyPr/>
          <a:lstStyle/>
          <a:p>
            <a:r>
              <a:rPr lang="ru-RU" sz="1800" b="1" u="sng" dirty="0" smtClean="0"/>
              <a:t>3 этап – заключительный</a:t>
            </a:r>
          </a:p>
          <a:p>
            <a:r>
              <a:rPr lang="ru-RU" sz="1600" dirty="0" smtClean="0"/>
              <a:t>Участие родителей и детей в конкурсе по изготовлению поделок по ПДД</a:t>
            </a:r>
          </a:p>
          <a:p>
            <a:r>
              <a:rPr lang="ru-RU" sz="1600" dirty="0" smtClean="0"/>
              <a:t>Создание выставки художественного творчества по теме проекта</a:t>
            </a:r>
          </a:p>
          <a:p>
            <a:r>
              <a:rPr lang="ru-RU" sz="1600" dirty="0" smtClean="0"/>
              <a:t>Развлечение – викторина «Веселые знаки»</a:t>
            </a:r>
          </a:p>
          <a:p>
            <a:endParaRPr lang="ru-RU" sz="1800" b="1" u="sng" dirty="0" smtClean="0"/>
          </a:p>
          <a:p>
            <a:endParaRPr lang="ru-RU" sz="1800" b="1" u="sng" dirty="0"/>
          </a:p>
          <a:p>
            <a:r>
              <a:rPr lang="ru-RU" sz="1800" b="1" u="sng" dirty="0" smtClean="0"/>
              <a:t>Вывод:</a:t>
            </a:r>
          </a:p>
          <a:p>
            <a:r>
              <a:rPr lang="ru-RU" sz="1600" dirty="0" smtClean="0"/>
              <a:t>В результате реализации проекта у детей сформировались знания о правилах дорожного движения</a:t>
            </a:r>
            <a:r>
              <a:rPr lang="en-US" sz="1600" dirty="0" smtClean="0"/>
              <a:t>,</a:t>
            </a:r>
            <a:r>
              <a:rPr lang="ru-RU" sz="1600" dirty="0" smtClean="0"/>
              <a:t> дорожных знаках</a:t>
            </a:r>
            <a:r>
              <a:rPr lang="en-US" sz="1600" dirty="0" smtClean="0"/>
              <a:t>, </a:t>
            </a:r>
            <a:r>
              <a:rPr lang="ru-RU" sz="1600" dirty="0" smtClean="0"/>
              <a:t>расширились представления о транспорте и « специальном транспорте»</a:t>
            </a:r>
            <a:r>
              <a:rPr lang="en-US" sz="1600" dirty="0" smtClean="0"/>
              <a:t>,</a:t>
            </a:r>
            <a:r>
              <a:rPr lang="ru-RU" sz="1600" dirty="0" smtClean="0"/>
              <a:t> светофоре и дорожных знаках.</a:t>
            </a:r>
          </a:p>
          <a:p>
            <a:r>
              <a:rPr lang="ru-RU" sz="1600" dirty="0" smtClean="0"/>
              <a:t>У родителей появился интерес к участию в проекте</a:t>
            </a:r>
            <a:r>
              <a:rPr lang="en-US" sz="1600" dirty="0" smtClean="0"/>
              <a:t>, </a:t>
            </a:r>
            <a:r>
              <a:rPr lang="ru-RU" sz="1600" dirty="0" smtClean="0"/>
              <a:t>расширились знания о правилах дорожного движения</a:t>
            </a:r>
            <a:r>
              <a:rPr lang="en-US" sz="1600" dirty="0" smtClean="0"/>
              <a:t>,</a:t>
            </a:r>
            <a:r>
              <a:rPr lang="ru-RU" sz="1600" dirty="0" smtClean="0"/>
              <a:t> появился интерес к совместной деятельности с детьми.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435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12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404664"/>
            <a:ext cx="6696744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82" y="404664"/>
            <a:ext cx="3274180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5" y="4567541"/>
            <a:ext cx="3207095" cy="1981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53" y="4567540"/>
            <a:ext cx="3255849" cy="1981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48880"/>
            <a:ext cx="4104456" cy="2201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7" y="404662"/>
            <a:ext cx="3207094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6480720" cy="6336704"/>
          </a:xfrm>
        </p:spPr>
        <p:txBody>
          <a:bodyPr/>
          <a:lstStyle/>
          <a:p>
            <a:r>
              <a:rPr lang="ru-RU" sz="2000" b="1" dirty="0" smtClean="0"/>
              <a:t>                                  </a:t>
            </a:r>
            <a:r>
              <a:rPr lang="ru-RU" sz="1800" b="1" u="sng" dirty="0" smtClean="0"/>
              <a:t>Актуальность темы:</a:t>
            </a:r>
          </a:p>
          <a:p>
            <a:r>
              <a:rPr lang="ru-RU" sz="1600" dirty="0" smtClean="0">
                <a:cs typeface="Times New Roman" pitchFamily="18" charset="0"/>
              </a:rPr>
              <a:t>В настоящее время на дорогах России ежедневно происходят дорожно-транспортные происшествия с участием детей дошкольного возраста.  Дети среднего возраста плохо ориентируются в правилах дорожного движения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назначении дорожных знаков. Только с раннего детства можно  приучить ребенка соблюдать правила дорожного движения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воспитывать внимательное поведение на улице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на проезжей части. Воспитывать такие качества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как внимательность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осторожность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ответственность. Ведь такие качества очень нужны ребенку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чтобы предотвратить причины дорожных происшествий.</a:t>
            </a:r>
          </a:p>
          <a:p>
            <a:r>
              <a:rPr lang="ru-RU" sz="1600" dirty="0" smtClean="0">
                <a:cs typeface="Times New Roman" pitchFamily="18" charset="0"/>
              </a:rPr>
              <a:t>Данный проект помогает детям среднего возраста лучше усвоить правила дорожного движения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поведения на улице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учит дошкольников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как правильно переходить дорогу.</a:t>
            </a:r>
          </a:p>
          <a:p>
            <a:endParaRPr lang="ru-RU" sz="1800" dirty="0" smtClean="0"/>
          </a:p>
          <a:p>
            <a:r>
              <a:rPr lang="ru-RU" sz="1800" b="1" u="sng" dirty="0" smtClean="0">
                <a:cs typeface="Times New Roman" pitchFamily="18" charset="0"/>
              </a:rPr>
              <a:t>Тип проекта: </a:t>
            </a:r>
            <a:r>
              <a:rPr lang="ru-RU" sz="1600" dirty="0" smtClean="0">
                <a:cs typeface="Times New Roman" pitchFamily="18" charset="0"/>
              </a:rPr>
              <a:t>познавательный</a:t>
            </a:r>
            <a:r>
              <a:rPr lang="en-US" sz="1600" dirty="0" smtClean="0">
                <a:cs typeface="Times New Roman" pitchFamily="18" charset="0"/>
              </a:rPr>
              <a:t>, </a:t>
            </a:r>
            <a:r>
              <a:rPr lang="ru-RU" sz="1600" dirty="0" smtClean="0">
                <a:cs typeface="Times New Roman" pitchFamily="18" charset="0"/>
              </a:rPr>
              <a:t>информационный</a:t>
            </a:r>
            <a:r>
              <a:rPr lang="en-US" sz="1600" dirty="0" smtClean="0">
                <a:cs typeface="Times New Roman" pitchFamily="18" charset="0"/>
              </a:rPr>
              <a:t>, </a:t>
            </a:r>
            <a:r>
              <a:rPr lang="ru-RU" sz="1600" dirty="0" smtClean="0">
                <a:cs typeface="Times New Roman" pitchFamily="18" charset="0"/>
              </a:rPr>
              <a:t>исследовательский</a:t>
            </a:r>
            <a:r>
              <a:rPr lang="en-US" sz="1600" dirty="0" smtClean="0">
                <a:cs typeface="Times New Roman" pitchFamily="18" charset="0"/>
              </a:rPr>
              <a:t>, </a:t>
            </a:r>
            <a:r>
              <a:rPr lang="ru-RU" sz="1600" dirty="0" smtClean="0">
                <a:cs typeface="Times New Roman" pitchFamily="18" charset="0"/>
              </a:rPr>
              <a:t>краткосрочный.</a:t>
            </a:r>
          </a:p>
          <a:p>
            <a:r>
              <a:rPr lang="ru-RU" sz="1800" b="1" u="sng" dirty="0" smtClean="0">
                <a:cs typeface="Times New Roman" pitchFamily="18" charset="0"/>
              </a:rPr>
              <a:t>Интеграция образовательных областей:  </a:t>
            </a:r>
            <a:r>
              <a:rPr lang="ru-RU" sz="1600" dirty="0" smtClean="0">
                <a:cs typeface="Times New Roman" pitchFamily="18" charset="0"/>
              </a:rPr>
              <a:t>познавательное</a:t>
            </a:r>
            <a:r>
              <a:rPr lang="ru-RU" sz="1600" dirty="0"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развитие</a:t>
            </a:r>
            <a:r>
              <a:rPr lang="en-US" sz="1600" dirty="0" smtClean="0">
                <a:cs typeface="Times New Roman" pitchFamily="18" charset="0"/>
              </a:rPr>
              <a:t>, </a:t>
            </a:r>
            <a:r>
              <a:rPr lang="ru-RU" sz="1600" dirty="0" smtClean="0">
                <a:cs typeface="Times New Roman" pitchFamily="18" charset="0"/>
              </a:rPr>
              <a:t>социально- коммуникативное развитие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речевое развитие.</a:t>
            </a:r>
          </a:p>
          <a:p>
            <a:r>
              <a:rPr lang="ru-RU" sz="1800" b="1" u="sng" dirty="0" smtClean="0">
                <a:cs typeface="Times New Roman" pitchFamily="18" charset="0"/>
              </a:rPr>
              <a:t>Продолжительность проекта: </a:t>
            </a:r>
            <a:r>
              <a:rPr lang="ru-RU" sz="1600" dirty="0" smtClean="0">
                <a:cs typeface="Times New Roman" pitchFamily="18" charset="0"/>
              </a:rPr>
              <a:t>2 месяца.</a:t>
            </a:r>
          </a:p>
          <a:p>
            <a:r>
              <a:rPr lang="ru-RU" sz="1800" b="1" u="sng" dirty="0" smtClean="0">
                <a:cs typeface="Times New Roman" pitchFamily="18" charset="0"/>
              </a:rPr>
              <a:t>Участники: </a:t>
            </a:r>
            <a:r>
              <a:rPr lang="ru-RU" sz="1600" dirty="0" smtClean="0">
                <a:cs typeface="Times New Roman" pitchFamily="18" charset="0"/>
              </a:rPr>
              <a:t>дети средней группы</a:t>
            </a:r>
            <a:r>
              <a:rPr lang="en-US" sz="160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 воспитатели</a:t>
            </a:r>
            <a:r>
              <a:rPr lang="en-US" sz="1600" dirty="0" smtClean="0">
                <a:cs typeface="Times New Roman" pitchFamily="18" charset="0"/>
              </a:rPr>
              <a:t>, </a:t>
            </a:r>
            <a:r>
              <a:rPr lang="ru-RU" sz="1600" dirty="0" smtClean="0">
                <a:cs typeface="Times New Roman" pitchFamily="18" charset="0"/>
              </a:rPr>
              <a:t>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15875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-108520" y="0"/>
            <a:ext cx="9252520" cy="695739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6552728" cy="6336704"/>
          </a:xfrm>
        </p:spPr>
        <p:txBody>
          <a:bodyPr/>
          <a:lstStyle/>
          <a:p>
            <a:r>
              <a:rPr lang="ru-RU" sz="1800" b="1" u="sng" dirty="0" smtClean="0"/>
              <a:t>Цель: </a:t>
            </a:r>
            <a:r>
              <a:rPr lang="ru-RU" sz="1600" dirty="0" smtClean="0"/>
              <a:t>познакомить детей с правилами дорожного движения.</a:t>
            </a:r>
          </a:p>
          <a:p>
            <a:r>
              <a:rPr lang="ru-RU" sz="1800" b="1" u="sng" dirty="0" smtClean="0"/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расширять  знания детей о дорожных знаках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з</a:t>
            </a:r>
            <a:r>
              <a:rPr lang="ru-RU" sz="1600" dirty="0" smtClean="0"/>
              <a:t>акреплять знания о транспорте и специальном транспорте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з</a:t>
            </a:r>
            <a:r>
              <a:rPr lang="ru-RU" sz="1600" dirty="0" smtClean="0"/>
              <a:t>акрепить знания детей о светофоре и правилах дорожного движения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н</a:t>
            </a:r>
            <a:r>
              <a:rPr lang="ru-RU" sz="1600" dirty="0" smtClean="0"/>
              <a:t>аучить соблюдать правила дорожного движения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а</a:t>
            </a:r>
            <a:r>
              <a:rPr lang="ru-RU" sz="1600" dirty="0" smtClean="0"/>
              <a:t>ктивизировать словарь по теме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r>
              <a:rPr lang="ru-RU" sz="1800" b="1" dirty="0" smtClean="0"/>
              <a:t>                                       </a:t>
            </a:r>
            <a:r>
              <a:rPr lang="ru-RU" sz="1800" b="1" u="sng" dirty="0" smtClean="0"/>
              <a:t>Этапы проекта:</a:t>
            </a:r>
          </a:p>
          <a:p>
            <a:r>
              <a:rPr lang="ru-RU" sz="1800" b="1" dirty="0" smtClean="0"/>
              <a:t>   1 этап- организационный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о</a:t>
            </a:r>
            <a:r>
              <a:rPr lang="ru-RU" sz="1600" dirty="0" smtClean="0"/>
              <a:t>формление родительского уголка по теме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познакомить родителей с проектом и привлечь к участию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</a:t>
            </a:r>
            <a:r>
              <a:rPr lang="ru-RU" sz="1600" dirty="0" smtClean="0"/>
              <a:t>одбор художественной литературы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и</a:t>
            </a:r>
            <a:r>
              <a:rPr lang="ru-RU" sz="1600" dirty="0" smtClean="0"/>
              <a:t>зготовление поделок родителей с детьми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и</a:t>
            </a:r>
            <a:r>
              <a:rPr lang="ru-RU" sz="1600" dirty="0" smtClean="0"/>
              <a:t>зготовление дорожных знаков вместе с детьми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и</a:t>
            </a:r>
            <a:r>
              <a:rPr lang="ru-RU" sz="1600" dirty="0" smtClean="0"/>
              <a:t>зготовление дидактических игр</a:t>
            </a:r>
            <a:r>
              <a:rPr lang="en-US" sz="1600" dirty="0" smtClean="0"/>
              <a:t>,</a:t>
            </a:r>
            <a:r>
              <a:rPr lang="ru-RU" sz="1600" dirty="0" smtClean="0"/>
              <a:t> сюжетных картинок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</a:t>
            </a:r>
            <a:r>
              <a:rPr lang="ru-RU" sz="1600" dirty="0" smtClean="0"/>
              <a:t>одготовка атрибутов для сюжетно-ролевой игры « Я пешеход»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о</a:t>
            </a:r>
            <a:r>
              <a:rPr lang="ru-RU" sz="1600" dirty="0" smtClean="0"/>
              <a:t>бновление предметно-развивающей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29886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3608" y="692696"/>
            <a:ext cx="7272808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34481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-36512" y="0"/>
            <a:ext cx="9180512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6480720" cy="648072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2 этап – основной</a:t>
            </a:r>
          </a:p>
          <a:p>
            <a:r>
              <a:rPr lang="ru-RU" sz="1800" b="1" u="sng" dirty="0" smtClean="0"/>
              <a:t>Беседы:</a:t>
            </a:r>
          </a:p>
          <a:p>
            <a:r>
              <a:rPr lang="ru-RU" sz="1600" dirty="0" smtClean="0"/>
              <a:t>« Внимание</a:t>
            </a:r>
            <a:r>
              <a:rPr lang="en-US" sz="1600" dirty="0" smtClean="0"/>
              <a:t>,</a:t>
            </a:r>
            <a:r>
              <a:rPr lang="ru-RU" sz="1600" dirty="0" smtClean="0"/>
              <a:t> дорога!»</a:t>
            </a:r>
          </a:p>
          <a:p>
            <a:r>
              <a:rPr lang="ru-RU" sz="1600" dirty="0" smtClean="0"/>
              <a:t>« Пешеходный переход»</a:t>
            </a:r>
          </a:p>
          <a:p>
            <a:r>
              <a:rPr lang="ru-RU" sz="1600" dirty="0" smtClean="0"/>
              <a:t>« Ваш друг</a:t>
            </a:r>
            <a:r>
              <a:rPr lang="en-US" sz="1600" dirty="0" smtClean="0"/>
              <a:t>,</a:t>
            </a:r>
            <a:r>
              <a:rPr lang="ru-RU" sz="1600" dirty="0" smtClean="0"/>
              <a:t> светофорчик»</a:t>
            </a:r>
          </a:p>
          <a:p>
            <a:r>
              <a:rPr lang="ru-RU" sz="1600" dirty="0" smtClean="0"/>
              <a:t>« Запрещающие знаки»</a:t>
            </a:r>
          </a:p>
          <a:p>
            <a:r>
              <a:rPr lang="ru-RU" sz="1600" dirty="0" smtClean="0"/>
              <a:t>« Специальный транспорт»</a:t>
            </a:r>
          </a:p>
          <a:p>
            <a:r>
              <a:rPr lang="ru-RU" sz="1600" dirty="0" smtClean="0"/>
              <a:t>« Пешеход и автомобили»</a:t>
            </a:r>
          </a:p>
          <a:p>
            <a:r>
              <a:rPr lang="ru-RU" sz="1600" dirty="0" smtClean="0"/>
              <a:t>« Правила дорожного движения»</a:t>
            </a:r>
          </a:p>
          <a:p>
            <a:r>
              <a:rPr lang="ru-RU" sz="1600" dirty="0" smtClean="0"/>
              <a:t>« Транспорт на улицах нашего города»</a:t>
            </a:r>
          </a:p>
          <a:p>
            <a:r>
              <a:rPr lang="ru-RU" sz="1600" dirty="0" smtClean="0"/>
              <a:t>Наблюдение за уличным движением</a:t>
            </a:r>
            <a:r>
              <a:rPr lang="en-US" sz="1600" dirty="0" smtClean="0"/>
              <a:t>,</a:t>
            </a:r>
            <a:r>
              <a:rPr lang="ru-RU" sz="1600" dirty="0" smtClean="0"/>
              <a:t> пешеходным переходом</a:t>
            </a:r>
            <a:r>
              <a:rPr lang="en-US" sz="1600" dirty="0" smtClean="0"/>
              <a:t>,</a:t>
            </a:r>
            <a:r>
              <a:rPr lang="ru-RU" sz="1600" dirty="0" smtClean="0"/>
              <a:t>за специальным транспортом.</a:t>
            </a:r>
          </a:p>
          <a:p>
            <a:r>
              <a:rPr lang="ru-RU" sz="1800" b="1" u="sng" dirty="0" smtClean="0"/>
              <a:t>ООД:</a:t>
            </a:r>
          </a:p>
          <a:p>
            <a:r>
              <a:rPr lang="ru-RU" sz="1600" dirty="0" smtClean="0"/>
              <a:t>« В гостях у Светофора»</a:t>
            </a:r>
          </a:p>
          <a:p>
            <a:r>
              <a:rPr lang="ru-RU" sz="1600" dirty="0" smtClean="0"/>
              <a:t>« Внимание</a:t>
            </a:r>
            <a:r>
              <a:rPr lang="en-US" sz="1600" dirty="0" smtClean="0"/>
              <a:t>,</a:t>
            </a:r>
            <a:r>
              <a:rPr lang="ru-RU" sz="1600" dirty="0" smtClean="0"/>
              <a:t> дорожные знаки»</a:t>
            </a:r>
          </a:p>
          <a:p>
            <a:r>
              <a:rPr lang="ru-RU" sz="1800" b="1" u="sng" dirty="0" smtClean="0"/>
              <a:t>Чтение художественной литературы:</a:t>
            </a:r>
          </a:p>
          <a:p>
            <a:r>
              <a:rPr lang="ru-RU" sz="1600" dirty="0" smtClean="0"/>
              <a:t>В. Клименко « Происшествие с игрушками»</a:t>
            </a:r>
          </a:p>
          <a:p>
            <a:r>
              <a:rPr lang="ru-RU" sz="1600" dirty="0" smtClean="0"/>
              <a:t>С. Волкова « Про правила дорожного движения»</a:t>
            </a:r>
          </a:p>
          <a:p>
            <a:r>
              <a:rPr lang="ru-RU" sz="1600" dirty="0" smtClean="0"/>
              <a:t>С. Михалков « Три чудесных цвета»</a:t>
            </a:r>
          </a:p>
          <a:p>
            <a:r>
              <a:rPr lang="ru-RU" sz="1600" dirty="0" smtClean="0"/>
              <a:t>В. Иришин « Прогулка по городу»</a:t>
            </a:r>
          </a:p>
          <a:p>
            <a:r>
              <a:rPr lang="ru-RU" sz="1600" dirty="0" smtClean="0"/>
              <a:t>А. Иванов « Как неразлучные друзья дорогу переходили»</a:t>
            </a:r>
          </a:p>
          <a:p>
            <a:r>
              <a:rPr lang="ru-RU" sz="1600" dirty="0" smtClean="0"/>
              <a:t>Е. Житков « Светофор» и т.д.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76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6552728" cy="6336704"/>
          </a:xfrm>
        </p:spPr>
        <p:txBody>
          <a:bodyPr/>
          <a:lstStyle/>
          <a:p>
            <a:endParaRPr lang="ru-RU" sz="1800" b="1" u="sng" dirty="0" smtClean="0"/>
          </a:p>
          <a:p>
            <a:endParaRPr lang="ru-RU" sz="1800" b="1" u="sng" dirty="0" smtClean="0"/>
          </a:p>
          <a:p>
            <a:r>
              <a:rPr lang="ru-RU" sz="1800" b="1" u="sng" dirty="0" smtClean="0"/>
              <a:t>Сюжетно-ролевые игры:</a:t>
            </a:r>
          </a:p>
          <a:p>
            <a:r>
              <a:rPr lang="ru-RU" sz="1600" dirty="0" smtClean="0"/>
              <a:t>« Автомобилисты»</a:t>
            </a:r>
          </a:p>
          <a:p>
            <a:r>
              <a:rPr lang="ru-RU" sz="1600" dirty="0" smtClean="0"/>
              <a:t>« Дорога домой»</a:t>
            </a:r>
          </a:p>
          <a:p>
            <a:r>
              <a:rPr lang="ru-RU" sz="1600" dirty="0" smtClean="0"/>
              <a:t>« Наша улица»</a:t>
            </a:r>
          </a:p>
          <a:p>
            <a:endParaRPr lang="ru-RU" sz="1600" dirty="0"/>
          </a:p>
          <a:p>
            <a:r>
              <a:rPr lang="ru-RU" sz="1800" b="1" u="sng" dirty="0" smtClean="0"/>
              <a:t>Дидактические игры:</a:t>
            </a:r>
          </a:p>
          <a:p>
            <a:r>
              <a:rPr lang="ru-RU" sz="1600" dirty="0" smtClean="0"/>
              <a:t>« Красный</a:t>
            </a:r>
            <a:r>
              <a:rPr lang="en-US" sz="1600" dirty="0" smtClean="0"/>
              <a:t>, </a:t>
            </a:r>
            <a:r>
              <a:rPr lang="ru-RU" sz="1600" dirty="0" smtClean="0"/>
              <a:t>желтый</a:t>
            </a:r>
            <a:r>
              <a:rPr lang="en-US" sz="1600" dirty="0" smtClean="0"/>
              <a:t>, </a:t>
            </a:r>
            <a:r>
              <a:rPr lang="ru-RU" sz="1600" dirty="0" smtClean="0"/>
              <a:t>зеленый»</a:t>
            </a:r>
          </a:p>
          <a:p>
            <a:r>
              <a:rPr lang="ru-RU" sz="1600" dirty="0" smtClean="0"/>
              <a:t>« Угадай по описанию»</a:t>
            </a:r>
          </a:p>
          <a:p>
            <a:r>
              <a:rPr lang="ru-RU" sz="1600" dirty="0" smtClean="0"/>
              <a:t>« Чудо знаки»</a:t>
            </a:r>
          </a:p>
          <a:p>
            <a:r>
              <a:rPr lang="ru-RU" sz="1600" dirty="0" smtClean="0"/>
              <a:t>« Разложи правильно»</a:t>
            </a:r>
          </a:p>
          <a:p>
            <a:endParaRPr lang="ru-RU" sz="1600" dirty="0" smtClean="0"/>
          </a:p>
          <a:p>
            <a:r>
              <a:rPr lang="ru-RU" sz="1800" b="1" u="sng" dirty="0" smtClean="0"/>
              <a:t>Составление творческих рассказов:</a:t>
            </a:r>
          </a:p>
          <a:p>
            <a:r>
              <a:rPr lang="ru-RU" sz="1600" dirty="0" smtClean="0"/>
              <a:t>« Прогулка по улицам города»</a:t>
            </a:r>
          </a:p>
          <a:p>
            <a:r>
              <a:rPr lang="ru-RU" sz="1600" dirty="0" smtClean="0"/>
              <a:t>« Необычный случай на дороге»</a:t>
            </a:r>
          </a:p>
          <a:p>
            <a:r>
              <a:rPr lang="ru-RU" sz="1600" dirty="0" smtClean="0"/>
              <a:t>« Моя улица»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58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12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2267744" y="476672"/>
            <a:ext cx="7128792" cy="61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3096344" cy="34168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21088"/>
            <a:ext cx="5544616" cy="21678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4121"/>
            <a:ext cx="3036589" cy="34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0" y="-99392"/>
            <a:ext cx="9144000" cy="6957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6480720" cy="6192688"/>
          </a:xfrm>
        </p:spPr>
        <p:txBody>
          <a:bodyPr>
            <a:normAutofit lnSpcReduction="10000"/>
          </a:bodyPr>
          <a:lstStyle/>
          <a:p>
            <a:r>
              <a:rPr lang="ru-RU" sz="1800" b="1" u="sng" dirty="0" smtClean="0"/>
              <a:t>Художественное творчество:</a:t>
            </a:r>
          </a:p>
          <a:p>
            <a:r>
              <a:rPr lang="ru-RU" sz="1600" dirty="0" smtClean="0"/>
              <a:t>Аппликация « Специальный транспорт»</a:t>
            </a:r>
          </a:p>
          <a:p>
            <a:r>
              <a:rPr lang="ru-RU" sz="1600" dirty="0" smtClean="0"/>
              <a:t>Рисование « Пешеходный переход» ; « Придумай свой знак»</a:t>
            </a:r>
          </a:p>
          <a:p>
            <a:r>
              <a:rPr lang="ru-RU" sz="1600" dirty="0" smtClean="0"/>
              <a:t>Лепка « Волшебный светофор»</a:t>
            </a:r>
          </a:p>
          <a:p>
            <a:r>
              <a:rPr lang="ru-RU" sz="1600" dirty="0" smtClean="0"/>
              <a:t>Конструирование « Наша улица»</a:t>
            </a:r>
          </a:p>
          <a:p>
            <a:r>
              <a:rPr lang="ru-RU" sz="1800" dirty="0" smtClean="0"/>
              <a:t>Загадывание загадок</a:t>
            </a:r>
          </a:p>
          <a:p>
            <a:endParaRPr lang="ru-RU" sz="1800" dirty="0" smtClean="0"/>
          </a:p>
          <a:p>
            <a:r>
              <a:rPr lang="ru-RU" sz="1800" dirty="0" smtClean="0"/>
              <a:t>Экскурсия на ближайшую улицу</a:t>
            </a:r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Просмотр презентации: </a:t>
            </a:r>
            <a:r>
              <a:rPr lang="ru-RU" sz="1600" dirty="0" smtClean="0"/>
              <a:t>« Правила дорожного движения»</a:t>
            </a:r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Изготовление альбома </a:t>
            </a:r>
            <a:r>
              <a:rPr lang="ru-RU" sz="1600" dirty="0" smtClean="0"/>
              <a:t>« Я на улице»</a:t>
            </a:r>
          </a:p>
          <a:p>
            <a:endParaRPr lang="ru-RU" sz="1800" dirty="0" smtClean="0"/>
          </a:p>
          <a:p>
            <a:r>
              <a:rPr lang="ru-RU" sz="1800" dirty="0" smtClean="0"/>
              <a:t>Консультации для родителей:</a:t>
            </a:r>
          </a:p>
          <a:p>
            <a:r>
              <a:rPr lang="ru-RU" sz="1600" dirty="0" smtClean="0"/>
              <a:t>« Ребенок на улице»</a:t>
            </a:r>
          </a:p>
          <a:p>
            <a:r>
              <a:rPr lang="ru-RU" sz="1600" dirty="0" smtClean="0"/>
              <a:t>« Маленький пешеход»</a:t>
            </a:r>
          </a:p>
          <a:p>
            <a:r>
              <a:rPr lang="ru-RU" sz="1600" dirty="0" smtClean="0"/>
              <a:t>« Правила ПДД»</a:t>
            </a:r>
          </a:p>
          <a:p>
            <a:r>
              <a:rPr lang="ru-RU" sz="1600" dirty="0" smtClean="0"/>
              <a:t>« Дорога домой» </a:t>
            </a:r>
          </a:p>
          <a:p>
            <a:r>
              <a:rPr lang="ru-RU" sz="1600" dirty="0" smtClean="0"/>
              <a:t>« Пример для малыша»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160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36" y="0"/>
            <a:ext cx="9145935" cy="68278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620688"/>
            <a:ext cx="7200800" cy="5551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4" y="620688"/>
            <a:ext cx="3604316" cy="2614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4" y="3356992"/>
            <a:ext cx="3769526" cy="2649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312368" cy="3103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312368" cy="22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610</Words>
  <Application>Microsoft Office PowerPoint</Application>
  <PresentationFormat>Экран (4:3)</PresentationFormat>
  <Paragraphs>101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2020-10-03T12:31:42Z</dcterms:created>
  <dcterms:modified xsi:type="dcterms:W3CDTF">2020-10-04T11:28:00Z</dcterms:modified>
</cp:coreProperties>
</file>