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3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6AF4AC-B575-4B50-91B8-7BDEB2984AF4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480DF9-6ABD-4BBF-A505-252C8E0E9C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6AF4AC-B575-4B50-91B8-7BDEB2984AF4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480DF9-6ABD-4BBF-A505-252C8E0E9C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6AF4AC-B575-4B50-91B8-7BDEB2984AF4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480DF9-6ABD-4BBF-A505-252C8E0E9C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6AF4AC-B575-4B50-91B8-7BDEB2984AF4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480DF9-6ABD-4BBF-A505-252C8E0E9C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6AF4AC-B575-4B50-91B8-7BDEB2984AF4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480DF9-6ABD-4BBF-A505-252C8E0E9C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6AF4AC-B575-4B50-91B8-7BDEB2984AF4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480DF9-6ABD-4BBF-A505-252C8E0E9C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6AF4AC-B575-4B50-91B8-7BDEB2984AF4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480DF9-6ABD-4BBF-A505-252C8E0E9C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6AF4AC-B575-4B50-91B8-7BDEB2984AF4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480DF9-6ABD-4BBF-A505-252C8E0E9C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6AF4AC-B575-4B50-91B8-7BDEB2984AF4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480DF9-6ABD-4BBF-A505-252C8E0E9C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6AF4AC-B575-4B50-91B8-7BDEB2984AF4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480DF9-6ABD-4BBF-A505-252C8E0E9C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6AF4AC-B575-4B50-91B8-7BDEB2984AF4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480DF9-6ABD-4BBF-A505-252C8E0E9C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C6AF4AC-B575-4B50-91B8-7BDEB2984AF4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0480DF9-6ABD-4BBF-A505-252C8E0E9C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6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9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9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6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1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8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861568" cy="2218184"/>
          </a:xfrm>
        </p:spPr>
        <p:txBody>
          <a:bodyPr/>
          <a:lstStyle/>
          <a:p>
            <a:r>
              <a:rPr lang="ru-RU" dirty="0" smtClean="0"/>
              <a:t>Дидактическая игра «Вершки и корешки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dirty="0" smtClean="0"/>
              <a:t>Проект «необычный доктор с грядки»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idx="1"/>
          </p:nvPr>
        </p:nvSpPr>
        <p:spPr/>
      </p:sp>
      <p:sp>
        <p:nvSpPr>
          <p:cNvPr id="3" name="Подзаголовок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Автор: Казачкова Галина Григорьевна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C:\Users\ДНС\Desktop\ДЕТИ\victorina_vi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96751"/>
            <a:ext cx="4608512" cy="35149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 descr="https://mkurnali.ge/images/new_images/sxvadasxva/smaili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220" name="Picture 4" descr="https://mkurnali.ge/images/new_images/sxvadasxva/smail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"/>
            <a:ext cx="81751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Цель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6000" b="1" dirty="0" smtClean="0"/>
              <a:t>Закрепить знания детей о корнеплодах.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004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3779912" y="3284984"/>
            <a:ext cx="1890712" cy="1763713"/>
          </a:xfrm>
        </p:spPr>
      </p:pic>
      <p:pic>
        <p:nvPicPr>
          <p:cNvPr id="2050" name="Picture 2" descr="C:\Users\ДНС\Desktop\ДЕТИ\0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916832"/>
            <a:ext cx="1872208" cy="1514532"/>
          </a:xfrm>
          <a:prstGeom prst="rect">
            <a:avLst/>
          </a:prstGeom>
          <a:noFill/>
        </p:spPr>
      </p:pic>
      <p:pic>
        <p:nvPicPr>
          <p:cNvPr id="2051" name="Picture 3" descr="C:\Users\ДНС\Desktop\ДЕТИ\мммм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4221088"/>
            <a:ext cx="2016224" cy="1871665"/>
          </a:xfrm>
          <a:prstGeom prst="rect">
            <a:avLst/>
          </a:prstGeom>
          <a:noFill/>
        </p:spPr>
      </p:pic>
      <p:pic>
        <p:nvPicPr>
          <p:cNvPr id="2052" name="Picture 4" descr="C:\Users\ДНС\Desktop\ДЕТИ\ттттт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1988840"/>
            <a:ext cx="1921646" cy="1782011"/>
          </a:xfrm>
          <a:prstGeom prst="rect">
            <a:avLst/>
          </a:prstGeom>
          <a:noFill/>
        </p:spPr>
      </p:pic>
      <p:pic>
        <p:nvPicPr>
          <p:cNvPr id="2053" name="Picture 5" descr="C:\Users\ДНС\Desktop\ДЕТИ\сссс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8184" y="4211156"/>
            <a:ext cx="2016224" cy="1738124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 flipH="1">
            <a:off x="2051720" y="836712"/>
            <a:ext cx="7200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804248" y="836712"/>
            <a:ext cx="792088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flipH="1">
            <a:off x="7092280" y="5949280"/>
            <a:ext cx="648072" cy="5760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195736" y="5805264"/>
            <a:ext cx="792088" cy="69269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ДНС\Desktop\ДЕТИ\003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780928"/>
            <a:ext cx="2190557" cy="1656183"/>
          </a:xfrm>
          <a:prstGeom prst="rect">
            <a:avLst/>
          </a:prstGeom>
          <a:noFill/>
        </p:spPr>
      </p:pic>
      <p:pic>
        <p:nvPicPr>
          <p:cNvPr id="3075" name="Picture 3" descr="C:\Users\ДНС\Desktop\ДЕТИ\0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1340768"/>
            <a:ext cx="1872208" cy="1491330"/>
          </a:xfrm>
          <a:prstGeom prst="rect">
            <a:avLst/>
          </a:prstGeom>
          <a:noFill/>
        </p:spPr>
      </p:pic>
      <p:pic>
        <p:nvPicPr>
          <p:cNvPr id="3076" name="Picture 4" descr="C:\Users\ДНС\Desktop\ДЕТИ\сссс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1412776"/>
            <a:ext cx="2004701" cy="1728191"/>
          </a:xfrm>
          <a:prstGeom prst="rect">
            <a:avLst/>
          </a:prstGeom>
          <a:noFill/>
        </p:spPr>
      </p:pic>
      <p:pic>
        <p:nvPicPr>
          <p:cNvPr id="3077" name="Picture 5" descr="C:\Users\ДНС\Desktop\ДЕТИ\ттттт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5696" y="3645024"/>
            <a:ext cx="1785960" cy="1656184"/>
          </a:xfrm>
          <a:prstGeom prst="rect">
            <a:avLst/>
          </a:prstGeom>
          <a:noFill/>
        </p:spPr>
      </p:pic>
      <p:pic>
        <p:nvPicPr>
          <p:cNvPr id="3078" name="Picture 6" descr="C:\Users\ДНС\Desktop\ДЕТИ\мммм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280" y="3717032"/>
            <a:ext cx="1651208" cy="1532819"/>
          </a:xfrm>
          <a:prstGeom prst="rect">
            <a:avLst/>
          </a:prstGeom>
          <a:noFill/>
        </p:spPr>
      </p:pic>
      <p:sp>
        <p:nvSpPr>
          <p:cNvPr id="10" name="Овал 9"/>
          <p:cNvSpPr/>
          <p:nvPr/>
        </p:nvSpPr>
        <p:spPr>
          <a:xfrm>
            <a:off x="2051720" y="33265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948264" y="260648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339752" y="5661248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236296" y="5589240"/>
            <a:ext cx="936104" cy="9144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6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ДНС\Desktop\ДЕТИ\ссс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3212976"/>
            <a:ext cx="2190750" cy="2019300"/>
          </a:xfrm>
          <a:prstGeom prst="rect">
            <a:avLst/>
          </a:prstGeom>
          <a:noFill/>
        </p:spPr>
      </p:pic>
      <p:pic>
        <p:nvPicPr>
          <p:cNvPr id="4099" name="Picture 3" descr="C:\Users\ДНС\Desktop\ДЕТИ\сссс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268760"/>
            <a:ext cx="2181225" cy="2019300"/>
          </a:xfrm>
          <a:prstGeom prst="rect">
            <a:avLst/>
          </a:prstGeom>
          <a:noFill/>
        </p:spPr>
      </p:pic>
      <p:pic>
        <p:nvPicPr>
          <p:cNvPr id="4100" name="Picture 4" descr="C:\Users\ДНС\Desktop\ДЕТИ\мммм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3717032"/>
            <a:ext cx="2088232" cy="1938510"/>
          </a:xfrm>
          <a:prstGeom prst="rect">
            <a:avLst/>
          </a:prstGeom>
          <a:noFill/>
        </p:spPr>
      </p:pic>
      <p:pic>
        <p:nvPicPr>
          <p:cNvPr id="4101" name="Picture 5" descr="C:\Users\ДНС\Desktop\ДЕТИ\00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88460" y="1340586"/>
            <a:ext cx="2195467" cy="1748825"/>
          </a:xfrm>
          <a:prstGeom prst="rect">
            <a:avLst/>
          </a:prstGeom>
          <a:noFill/>
        </p:spPr>
      </p:pic>
      <p:pic>
        <p:nvPicPr>
          <p:cNvPr id="4102" name="Picture 6" descr="C:\Users\ДНС\Desktop\ДЕТИ\ттттт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31640" y="3645024"/>
            <a:ext cx="1945312" cy="1803957"/>
          </a:xfrm>
          <a:prstGeom prst="rect">
            <a:avLst/>
          </a:prstGeom>
          <a:noFill/>
        </p:spPr>
      </p:pic>
      <p:sp>
        <p:nvSpPr>
          <p:cNvPr id="7" name="Равнобедренный треугольник 6"/>
          <p:cNvSpPr/>
          <p:nvPr/>
        </p:nvSpPr>
        <p:spPr>
          <a:xfrm>
            <a:off x="1979712" y="332656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6516216" y="332656"/>
            <a:ext cx="1060704" cy="914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1979712" y="5445224"/>
            <a:ext cx="1060704" cy="914400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6804248" y="5517232"/>
            <a:ext cx="1060704" cy="914400"/>
          </a:xfrm>
          <a:prstGeom prst="triangl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6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ДНС\Desktop\ДЕТИ\ммм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501008"/>
            <a:ext cx="2160240" cy="2177803"/>
          </a:xfrm>
          <a:prstGeom prst="rect">
            <a:avLst/>
          </a:prstGeom>
          <a:noFill/>
        </p:spPr>
      </p:pic>
      <p:pic>
        <p:nvPicPr>
          <p:cNvPr id="5124" name="Picture 4" descr="C:\Users\ДНС\Desktop\ДЕТИ\мммм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645024"/>
            <a:ext cx="2016224" cy="2016224"/>
          </a:xfrm>
          <a:prstGeom prst="rect">
            <a:avLst/>
          </a:prstGeom>
          <a:noFill/>
        </p:spPr>
      </p:pic>
      <p:pic>
        <p:nvPicPr>
          <p:cNvPr id="5125" name="Picture 5" descr="C:\Users\ДНС\Desktop\ДЕТИ\ттттт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1340768"/>
            <a:ext cx="1728192" cy="1602614"/>
          </a:xfrm>
          <a:prstGeom prst="rect">
            <a:avLst/>
          </a:prstGeom>
          <a:noFill/>
        </p:spPr>
      </p:pic>
      <p:pic>
        <p:nvPicPr>
          <p:cNvPr id="5126" name="Picture 6" descr="C:\Users\ДНС\Desktop\ДЕТИ\00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1268760"/>
            <a:ext cx="2166169" cy="1725487"/>
          </a:xfrm>
          <a:prstGeom prst="rect">
            <a:avLst/>
          </a:prstGeom>
          <a:noFill/>
        </p:spPr>
      </p:pic>
      <p:pic>
        <p:nvPicPr>
          <p:cNvPr id="5127" name="Picture 7" descr="C:\Users\ДНС\Desktop\ДЕТИ\243603518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2" y="3789040"/>
            <a:ext cx="1934044" cy="1800200"/>
          </a:xfrm>
          <a:prstGeom prst="rect">
            <a:avLst/>
          </a:prstGeom>
          <a:noFill/>
        </p:spPr>
      </p:pic>
      <p:sp>
        <p:nvSpPr>
          <p:cNvPr id="8" name="Овал 7"/>
          <p:cNvSpPr/>
          <p:nvPr/>
        </p:nvSpPr>
        <p:spPr>
          <a:xfrm>
            <a:off x="1907704" y="260648"/>
            <a:ext cx="151216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732240" y="260648"/>
            <a:ext cx="1512168" cy="10081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763688" y="5589240"/>
            <a:ext cx="1490464" cy="10081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948264" y="5517232"/>
            <a:ext cx="1512168" cy="936104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46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ДНС\Desktop\ДЕТИ\-K0WbRu4i1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780928"/>
            <a:ext cx="2016224" cy="2016224"/>
          </a:xfrm>
          <a:prstGeom prst="rect">
            <a:avLst/>
          </a:prstGeom>
          <a:noFill/>
        </p:spPr>
      </p:pic>
      <p:pic>
        <p:nvPicPr>
          <p:cNvPr id="6147" name="Picture 3" descr="C:\Users\ДНС\Desktop\ДЕТИ\-K0WbRu4i1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908720"/>
            <a:ext cx="1740499" cy="1656184"/>
          </a:xfrm>
          <a:prstGeom prst="rect">
            <a:avLst/>
          </a:prstGeom>
          <a:noFill/>
        </p:spPr>
      </p:pic>
      <p:pic>
        <p:nvPicPr>
          <p:cNvPr id="6148" name="Picture 4" descr="C:\Users\ДНС\Desktop\ДЕТИ\00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7" y="1056221"/>
            <a:ext cx="1944216" cy="1548688"/>
          </a:xfrm>
          <a:prstGeom prst="rect">
            <a:avLst/>
          </a:prstGeom>
          <a:noFill/>
        </p:spPr>
      </p:pic>
      <p:pic>
        <p:nvPicPr>
          <p:cNvPr id="6149" name="Picture 5" descr="C:\Users\ДНС\Desktop\ДЕТИ\ттттт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3645024"/>
            <a:ext cx="2016224" cy="1869716"/>
          </a:xfrm>
          <a:prstGeom prst="rect">
            <a:avLst/>
          </a:prstGeom>
          <a:noFill/>
        </p:spPr>
      </p:pic>
      <p:pic>
        <p:nvPicPr>
          <p:cNvPr id="6150" name="Picture 6" descr="C:\Users\ДНС\Desktop\ДЕТИ\243603518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7624" y="3645024"/>
            <a:ext cx="2016224" cy="187669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907704" y="332656"/>
            <a:ext cx="122413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372200" y="332656"/>
            <a:ext cx="1296144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691680" y="5661248"/>
            <a:ext cx="1296144" cy="6480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732240" y="5733256"/>
            <a:ext cx="1368152" cy="72008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9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ДНС\Desktop\ДЕТИ\вв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356992"/>
            <a:ext cx="2140813" cy="1925991"/>
          </a:xfrm>
          <a:prstGeom prst="rect">
            <a:avLst/>
          </a:prstGeom>
          <a:noFill/>
        </p:spPr>
      </p:pic>
      <p:pic>
        <p:nvPicPr>
          <p:cNvPr id="7171" name="Picture 3" descr="C:\Users\ДНС\Desktop\ДЕТИ\тттт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196752"/>
            <a:ext cx="2160240" cy="2003268"/>
          </a:xfrm>
          <a:prstGeom prst="rect">
            <a:avLst/>
          </a:prstGeom>
          <a:noFill/>
        </p:spPr>
      </p:pic>
      <p:pic>
        <p:nvPicPr>
          <p:cNvPr id="7172" name="Picture 4" descr="C:\Users\ДНС\Desktop\ДЕТИ\мммм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4293096"/>
            <a:ext cx="1871216" cy="1871216"/>
          </a:xfrm>
          <a:prstGeom prst="rect">
            <a:avLst/>
          </a:prstGeom>
          <a:noFill/>
        </p:spPr>
      </p:pic>
      <p:pic>
        <p:nvPicPr>
          <p:cNvPr id="7173" name="Picture 5" descr="C:\Users\ДНС\Desktop\ДЕТИ\сссс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4192" y="3981001"/>
            <a:ext cx="1800200" cy="1666561"/>
          </a:xfrm>
          <a:prstGeom prst="rect">
            <a:avLst/>
          </a:prstGeom>
          <a:noFill/>
        </p:spPr>
      </p:pic>
      <p:pic>
        <p:nvPicPr>
          <p:cNvPr id="7174" name="Picture 6" descr="C:\Users\ДНС\Desktop\ДЕТИ\ввв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2" y="1340768"/>
            <a:ext cx="2123728" cy="1954395"/>
          </a:xfrm>
          <a:prstGeom prst="rect">
            <a:avLst/>
          </a:prstGeom>
          <a:noFill/>
        </p:spPr>
      </p:pic>
      <p:sp>
        <p:nvSpPr>
          <p:cNvPr id="12" name="Правильный пятиугольник 11"/>
          <p:cNvSpPr/>
          <p:nvPr/>
        </p:nvSpPr>
        <p:spPr>
          <a:xfrm>
            <a:off x="1907704" y="0"/>
            <a:ext cx="960120" cy="9144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авильный пятиугольник 12"/>
          <p:cNvSpPr/>
          <p:nvPr/>
        </p:nvSpPr>
        <p:spPr>
          <a:xfrm>
            <a:off x="6804248" y="0"/>
            <a:ext cx="960120" cy="914400"/>
          </a:xfrm>
          <a:prstGeom prst="pen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авильный пятиугольник 13"/>
          <p:cNvSpPr/>
          <p:nvPr/>
        </p:nvSpPr>
        <p:spPr>
          <a:xfrm>
            <a:off x="1907704" y="5661248"/>
            <a:ext cx="960120" cy="914400"/>
          </a:xfrm>
          <a:prstGeom prst="pentagon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авильный пятиугольник 14"/>
          <p:cNvSpPr/>
          <p:nvPr/>
        </p:nvSpPr>
        <p:spPr>
          <a:xfrm>
            <a:off x="7308304" y="5589240"/>
            <a:ext cx="960120" cy="980728"/>
          </a:xfrm>
          <a:prstGeom prst="pent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6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ДНС\Desktop\ДЕТИ\24360351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492896"/>
            <a:ext cx="2228850" cy="2419350"/>
          </a:xfrm>
          <a:prstGeom prst="rect">
            <a:avLst/>
          </a:prstGeom>
          <a:noFill/>
        </p:spPr>
      </p:pic>
      <p:pic>
        <p:nvPicPr>
          <p:cNvPr id="8195" name="Picture 3" descr="C:\Users\ДНС\Desktop\ДЕТИ\сссс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3789040"/>
            <a:ext cx="1893193" cy="1752650"/>
          </a:xfrm>
          <a:prstGeom prst="rect">
            <a:avLst/>
          </a:prstGeom>
          <a:noFill/>
        </p:spPr>
      </p:pic>
      <p:pic>
        <p:nvPicPr>
          <p:cNvPr id="8196" name="Picture 4" descr="C:\Users\ДНС\Desktop\ДЕТИ\243603518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980728"/>
            <a:ext cx="1960637" cy="1644323"/>
          </a:xfrm>
          <a:prstGeom prst="rect">
            <a:avLst/>
          </a:prstGeom>
          <a:noFill/>
        </p:spPr>
      </p:pic>
      <p:pic>
        <p:nvPicPr>
          <p:cNvPr id="8197" name="Picture 5" descr="C:\Users\ДНС\Desktop\ДЕТИ\ввв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980728"/>
            <a:ext cx="1911350" cy="1758950"/>
          </a:xfrm>
          <a:prstGeom prst="rect">
            <a:avLst/>
          </a:prstGeom>
          <a:noFill/>
        </p:spPr>
      </p:pic>
      <p:pic>
        <p:nvPicPr>
          <p:cNvPr id="8198" name="Picture 6" descr="C:\Users\ДНС\Desktop\ДЕТИ\мммм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31640" y="3861048"/>
            <a:ext cx="1727200" cy="1727200"/>
          </a:xfrm>
          <a:prstGeom prst="rect">
            <a:avLst/>
          </a:prstGeom>
          <a:noFill/>
        </p:spPr>
      </p:pic>
      <p:sp>
        <p:nvSpPr>
          <p:cNvPr id="7" name="Блок-схема: решение 6"/>
          <p:cNvSpPr/>
          <p:nvPr/>
        </p:nvSpPr>
        <p:spPr>
          <a:xfrm>
            <a:off x="1979712" y="332656"/>
            <a:ext cx="914400" cy="61264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решение 7"/>
          <p:cNvSpPr/>
          <p:nvPr/>
        </p:nvSpPr>
        <p:spPr>
          <a:xfrm>
            <a:off x="6876256" y="332656"/>
            <a:ext cx="914400" cy="612648"/>
          </a:xfrm>
          <a:prstGeom prst="flowChartDecisi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решение 8"/>
          <p:cNvSpPr/>
          <p:nvPr/>
        </p:nvSpPr>
        <p:spPr>
          <a:xfrm>
            <a:off x="1907704" y="5805264"/>
            <a:ext cx="914400" cy="612648"/>
          </a:xfrm>
          <a:prstGeom prst="flowChartDecisi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7308304" y="5949280"/>
            <a:ext cx="914400" cy="612648"/>
          </a:xfrm>
          <a:prstGeom prst="flowChartDecision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6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143</TotalTime>
  <Words>20</Words>
  <Application>Microsoft Office PowerPoint</Application>
  <PresentationFormat>Экран (4:3)</PresentationFormat>
  <Paragraphs>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Дидактическая игра «Вершки и корешки» Проект «необычный доктор с грядки»</vt:lpstr>
      <vt:lpstr>Цель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Дидактическая игра «Вершки и корешки»</dc:title>
  <dc:creator>ДНС</dc:creator>
  <cp:lastModifiedBy>ДНС</cp:lastModifiedBy>
  <cp:revision>5</cp:revision>
  <dcterms:created xsi:type="dcterms:W3CDTF">2020-09-17T15:31:48Z</dcterms:created>
  <dcterms:modified xsi:type="dcterms:W3CDTF">2020-09-18T03:41:37Z</dcterms:modified>
</cp:coreProperties>
</file>