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1" r:id="rId3"/>
  </p:sldMasterIdLst>
  <p:notesMasterIdLst>
    <p:notesMasterId r:id="rId23"/>
  </p:notesMasterIdLst>
  <p:sldIdLst>
    <p:sldId id="256" r:id="rId4"/>
    <p:sldId id="284" r:id="rId5"/>
    <p:sldId id="264" r:id="rId6"/>
    <p:sldId id="261" r:id="rId7"/>
    <p:sldId id="274" r:id="rId8"/>
    <p:sldId id="271" r:id="rId9"/>
    <p:sldId id="270" r:id="rId10"/>
    <p:sldId id="278" r:id="rId11"/>
    <p:sldId id="277" r:id="rId12"/>
    <p:sldId id="279" r:id="rId13"/>
    <p:sldId id="283" r:id="rId14"/>
    <p:sldId id="282" r:id="rId15"/>
    <p:sldId id="281" r:id="rId16"/>
    <p:sldId id="276" r:id="rId17"/>
    <p:sldId id="260" r:id="rId18"/>
    <p:sldId id="259" r:id="rId19"/>
    <p:sldId id="258" r:id="rId20"/>
    <p:sldId id="262" r:id="rId21"/>
    <p:sldId id="26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8481C"/>
    <a:srgbClr val="0000CC"/>
    <a:srgbClr val="FF00FF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9" autoAdjust="0"/>
    <p:restoredTop sz="94600"/>
  </p:normalViewPr>
  <p:slideViewPr>
    <p:cSldViewPr>
      <p:cViewPr>
        <p:scale>
          <a:sx n="72" d="100"/>
          <a:sy n="72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CAE195-1966-4AB5-B5F4-8CABFFCBF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Расскажите о некоторых малоизвестных животных. Например, о еноте: еноты – дикие животные, но не очень боятся людей и часто приходят к ним в гости. Любят воровать еду. Фрукты, овощи обычно моют в водоёмах, если находят их. Отсюда название – енот полоскун. В америке их часто называют бандитами в масках из-за специфического узора на морде и из-за любви брать то, что плохо лежит.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C298C7-75D5-4A25-BD37-3056C8D6946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Гиперссылку (зелёную) можно использовать на втором часу занятия при повторении правила и слов</a:t>
            </a:r>
          </a:p>
          <a:p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C0C2E7-2EB2-4F4F-AF99-89E306D08A8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Гиперссылка вернёт вас на слайд 12 – повторение названий животных – стихи.</a:t>
            </a: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A6F12F-18D8-47CC-BD11-876662F1657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В одном зоопарке звери были представлены по одному. Но директор зоопарка, видя, что животные скучают по соплеменникам, завез еще животных. Помогите служителям зоопарка заменить надписи на вольерах.</a:t>
            </a:r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963B52-CD57-49B2-9E89-DE48056DCDF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3AC0-EF43-4895-8D9E-13383E97A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2A00F-FF32-4B63-85AA-5FB459083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6BA03-571B-4495-B86E-142BFC2B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5DFB-732B-402F-99DB-4B3CF4B1A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1D6C3-82B5-42EC-AC2C-D14F8C5C8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FCA3A-1808-4588-8492-1A40F61CF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F35DF-6BC6-4343-BC22-A1C691A71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605AA-EB56-4C40-8F44-7777AEBAA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B355-260E-449E-B517-063AF36DE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735C8-EE16-4C90-9988-DB3CDDFCA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CF00A-603E-4B9B-921D-12B97661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9602-C70E-474D-9E87-7F37D0EFB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C415-127E-4E23-8769-96409E5F7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20A7-7F37-40D5-A333-09DE35ABA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2C38-E69E-4B31-813E-D3A4168B7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039E03-FFD3-4AC7-ACF5-86F798C56171}" type="datetimeFigureOut">
              <a:rPr lang="ru-RU"/>
              <a:pPr/>
              <a:t>25.11.2019</a:t>
            </a:fld>
            <a:endParaRPr 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69FDD6-B410-418D-9468-6574109BBA6D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7988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8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8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988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7988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989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7989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9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9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989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7989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9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9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9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9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990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0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32A5EA-0B23-4909-B6D6-55BFE4D74126}" type="datetimeFigureOut">
              <a:rPr lang="ru-RU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5A764-EFA2-4492-B5A3-E0656CCF9E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2DABC2-08B9-4942-967A-27847487264C}" type="datetimeFigureOut">
              <a:rPr lang="ru-RU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28AE8-72E8-4BA6-98D9-9A1EC53C72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6E312-311E-4B48-9DA3-82F5EC6669FC}" type="datetimeFigureOut">
              <a:rPr lang="ru-RU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49BAB-A702-4C64-9644-E91BDDDF0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0E3AF-369E-4551-972B-E85214C4D4CE}" type="datetimeFigureOut">
              <a:rPr lang="ru-RU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8EE1E-862E-450C-8A41-21603E9E79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547012-4BB2-4D21-8BCB-FF8716BD5D1B}" type="datetimeFigureOut">
              <a:rPr lang="ru-RU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039D8-6C60-408A-AA06-A89AEDA58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0225B-B5B6-4833-A82B-92821D4D7D55}" type="datetimeFigureOut">
              <a:rPr lang="ru-RU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2EDF7-BA2B-4D65-B394-488DFF36A8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8195-8AD6-40C1-8D66-E4D4EC2A6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51DB6-0F31-475B-820A-DE7AD2476989}" type="datetimeFigureOut">
              <a:rPr lang="ru-RU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A7F97-AF05-4418-A35F-5365BDCB0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58C8D-7DFE-471C-B96C-58C91999DA95}" type="datetimeFigureOut">
              <a:rPr lang="ru-RU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8EE47-6452-4CA6-9196-992D60B5B7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B424F-8A4F-442E-9C15-B837047F8128}" type="datetimeFigureOut">
              <a:rPr lang="ru-RU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A448-FD89-4481-80EF-F7AEE9557C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0719A-FE1A-4F62-AFAB-F80B5F6D566A}" type="datetimeFigureOut">
              <a:rPr lang="ru-RU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5F1AE-48F6-42CF-9FC4-EA358DC07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7C177-FA13-4985-8788-94E26918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B69CA-AFA9-44D5-8BC1-A362A024A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16045-A635-4E6B-B59D-CDF15E01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2255E-4F44-4A66-BE1D-C6824CD1D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476F-3CF2-46DB-AE0E-E5D9E0DE5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B59D-0ECA-4C4E-A1B0-27328361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12A6C9-187B-4C61-9030-36E318125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44D20B-A8A7-480E-A6CC-5A2AF2015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63A0D8B1-2A9C-4C42-A450-7AFAFE944201}" type="datetimeFigureOut">
              <a:rPr lang="ru-RU"/>
              <a:pPr/>
              <a:t>25.11.2019</a:t>
            </a:fld>
            <a:endParaRPr lang="ru-RU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8D20D93-C283-4D9F-B638-EAC9EC947C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88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886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7886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88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88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887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88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7888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88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888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7888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88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889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88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789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28.png"/><Relationship Id="rId12" Type="http://schemas.openxmlformats.org/officeDocument/2006/relationships/image" Target="../media/image51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15.png"/><Relationship Id="rId15" Type="http://schemas.openxmlformats.org/officeDocument/2006/relationships/image" Target="../media/image16.png"/><Relationship Id="rId10" Type="http://schemas.openxmlformats.org/officeDocument/2006/relationships/image" Target="../media/image49.png"/><Relationship Id="rId19" Type="http://schemas.openxmlformats.org/officeDocument/2006/relationships/image" Target="../media/image38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8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1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yandsearch?text=animal%20planet&amp;fp=0&amp;img_url=http://external.ak.fbcdn.net/safe_image.php?d=AQAXeW-Ekc7D1O_X&amp;w=180&amp;h=540&amp;url=http://upload.wikimedia.org/wikipedia/zh/a/ab/Animal_Planet_Logo.PNG&amp;fallback=hub_tv&amp;prefix=d&amp;pos=5&amp;uinfo=ww-1903-wh-985-fw-1678-fh-598-pd-1&amp;rpt=simag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8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slide" Target="slide12.xml"/><Relationship Id="rId17" Type="http://schemas.openxmlformats.org/officeDocument/2006/relationships/slide" Target="slide14.xml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slide" Target="slide13.xml"/><Relationship Id="rId5" Type="http://schemas.openxmlformats.org/officeDocument/2006/relationships/image" Target="../media/image23.png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 b="58533"/>
          <a:stretch>
            <a:fillRect/>
          </a:stretch>
        </p:blipFill>
        <p:spPr bwMode="auto">
          <a:xfrm>
            <a:off x="971550" y="2276475"/>
            <a:ext cx="7129463" cy="17287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7717051" y="5661248"/>
            <a:ext cx="1140932" cy="1048176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3925" y="1890713"/>
            <a:ext cx="4732338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Грозный кот.</a:t>
            </a: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Большой, усатый –</a:t>
            </a: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Это </a:t>
            </a:r>
            <a:r>
              <a:rPr lang="en-US" sz="4000" b="1" dirty="0">
                <a:solidFill>
                  <a:srgbClr val="FF0000"/>
                </a:solidFill>
              </a:rPr>
              <a:t>tiger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Полосатый!</a:t>
            </a:r>
            <a:endParaRPr lang="ru-RU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403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7613" y="2708275"/>
            <a:ext cx="324167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260648"/>
            <a:ext cx="1238138" cy="123813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 useBgFill="1">
        <p:nvSpPr>
          <p:cNvPr id="6" name="Прямоугольник 5"/>
          <p:cNvSpPr/>
          <p:nvPr/>
        </p:nvSpPr>
        <p:spPr>
          <a:xfrm>
            <a:off x="2025650" y="3167063"/>
            <a:ext cx="1843088" cy="693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7717051" y="5661248"/>
            <a:ext cx="1140932" cy="1048176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4213" y="2482850"/>
            <a:ext cx="5675312" cy="1920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161616"/>
                </a:solidFill>
              </a:rPr>
              <a:t>Пушистый, маленький</a:t>
            </a:r>
          </a:p>
          <a:p>
            <a:r>
              <a:rPr lang="ru-RU" sz="4000">
                <a:solidFill>
                  <a:srgbClr val="161616"/>
                </a:solidFill>
              </a:rPr>
              <a:t>Зверёк. </a:t>
            </a:r>
            <a:r>
              <a:rPr lang="en-US" sz="4000" b="1">
                <a:solidFill>
                  <a:srgbClr val="E8481C"/>
                </a:solidFill>
              </a:rPr>
              <a:t>R</a:t>
            </a:r>
            <a:r>
              <a:rPr lang="en-US" sz="4000" b="1">
                <a:solidFill>
                  <a:srgbClr val="FF0000"/>
                </a:solidFill>
              </a:rPr>
              <a:t>abbit</a:t>
            </a:r>
            <a:endParaRPr lang="ru-RU" sz="4000" b="1">
              <a:solidFill>
                <a:srgbClr val="FF0000"/>
              </a:solidFill>
            </a:endParaRPr>
          </a:p>
          <a:p>
            <a:r>
              <a:rPr lang="ru-RU" sz="4000">
                <a:solidFill>
                  <a:srgbClr val="161616"/>
                </a:solidFill>
              </a:rPr>
              <a:t>Морковку сочную жуёт!</a:t>
            </a:r>
          </a:p>
        </p:txBody>
      </p:sp>
      <p:pic>
        <p:nvPicPr>
          <p:cNvPr id="4506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488" y="2054225"/>
            <a:ext cx="2671762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9552" y="476672"/>
            <a:ext cx="1238138" cy="123813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 useBgFill="1">
        <p:nvSpPr>
          <p:cNvPr id="6" name="Прямоугольник 5"/>
          <p:cNvSpPr/>
          <p:nvPr/>
        </p:nvSpPr>
        <p:spPr>
          <a:xfrm>
            <a:off x="2627313" y="3105150"/>
            <a:ext cx="1841500" cy="693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7717051" y="5661248"/>
            <a:ext cx="1140932" cy="1048176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850" y="2133600"/>
            <a:ext cx="5357813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На плече </a:t>
            </a: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У пирата сидит,</a:t>
            </a: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«Пиастры! Пиастры!»</a:t>
            </a:r>
          </a:p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Parrot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кричит.</a:t>
            </a:r>
            <a:endParaRPr lang="ru-RU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608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811338"/>
            <a:ext cx="3200400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Прямоугольник 4"/>
          <p:cNvSpPr/>
          <p:nvPr/>
        </p:nvSpPr>
        <p:spPr>
          <a:xfrm>
            <a:off x="179388" y="3994150"/>
            <a:ext cx="1841500" cy="693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0925" y="404664"/>
            <a:ext cx="1228932" cy="1228932"/>
          </a:xfrm>
          <a:prstGeom prst="ellipse">
            <a:avLst/>
          </a:prstGeom>
          <a:ln w="63500" cap="rnd">
            <a:solidFill>
              <a:schemeClr val="accent5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7717051" y="5661248"/>
            <a:ext cx="1140932" cy="1048176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650" y="2276475"/>
            <a:ext cx="4144963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Скачут полем,</a:t>
            </a: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Скачут лугом,</a:t>
            </a: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Быстрые </a:t>
            </a:r>
            <a:r>
              <a:rPr lang="en-US" sz="4000" b="1" dirty="0">
                <a:solidFill>
                  <a:srgbClr val="FF0000"/>
                </a:solidFill>
              </a:rPr>
              <a:t>horses</a:t>
            </a:r>
            <a:endParaRPr lang="ru-RU" sz="4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Друг за другом.</a:t>
            </a:r>
            <a:endParaRPr lang="ru-RU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060575"/>
            <a:ext cx="244792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9552" y="548680"/>
            <a:ext cx="1257773" cy="1257773"/>
          </a:xfrm>
          <a:prstGeom prst="ellipse">
            <a:avLst/>
          </a:prstGeom>
          <a:ln w="63500" cap="rnd">
            <a:solidFill>
              <a:schemeClr val="accent2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 useBgFill="1">
        <p:nvSpPr>
          <p:cNvPr id="6" name="Прямоугольник 5"/>
          <p:cNvSpPr/>
          <p:nvPr/>
        </p:nvSpPr>
        <p:spPr>
          <a:xfrm>
            <a:off x="3059113" y="3554413"/>
            <a:ext cx="1841500" cy="693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6363" y="6350"/>
            <a:ext cx="26876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63" y="333375"/>
            <a:ext cx="16637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244725"/>
            <a:ext cx="633670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правильно </a:t>
            </a:r>
          </a:p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читать окончания существительных </a:t>
            </a:r>
          </a:p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 множественном числе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2708275"/>
          <a:ext cx="8642350" cy="33845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08312"/>
                <a:gridCol w="3168352"/>
                <a:gridCol w="2664296"/>
              </a:tblGrid>
              <a:tr h="10029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40000"/>
                            <a:lumOff val="60000"/>
                            <a:shade val="30000"/>
                            <a:satMod val="115000"/>
                            <a:alpha val="50000"/>
                          </a:schemeClr>
                        </a:gs>
                        <a:gs pos="50000">
                          <a:schemeClr val="bg1">
                            <a:lumMod val="40000"/>
                            <a:lumOff val="60000"/>
                            <a:shade val="67500"/>
                            <a:satMod val="115000"/>
                            <a:alpha val="49000"/>
                          </a:schemeClr>
                        </a:gs>
                        <a:gs pos="100000">
                          <a:schemeClr val="bg1">
                            <a:lumMod val="40000"/>
                            <a:lumOff val="60000"/>
                            <a:shade val="100000"/>
                            <a:satMod val="115000"/>
                            <a:alpha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  <a:alpha val="50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  <a:alpha val="52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  <a:alpha val="50000"/>
                            <a:lumMod val="36000"/>
                            <a:lumOff val="64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  <a:lumMod val="45000"/>
                            <a:lumOff val="55000"/>
                            <a:alpha val="50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  <a:alpha val="50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  <a:alpha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0296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После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rgbClr val="0000CC"/>
                          </a:solidFill>
                        </a:rPr>
                        <a:t>глухих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согласных на конце слова</a:t>
                      </a:r>
                      <a:endParaRPr lang="ru-RU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После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звонких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 согласных</a:t>
                      </a:r>
                      <a:r>
                        <a:rPr lang="en-US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и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гласных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на конце слова</a:t>
                      </a:r>
                      <a:endParaRPr lang="ru-RU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После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-s, -</a:t>
                      </a:r>
                      <a:r>
                        <a:rPr lang="en-US" b="1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ss</a:t>
                      </a:r>
                      <a:r>
                        <a:rPr lang="en-US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               -</a:t>
                      </a:r>
                      <a:r>
                        <a:rPr lang="en-US" b="1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ch</a:t>
                      </a:r>
                      <a:r>
                        <a:rPr lang="en-US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, -</a:t>
                      </a:r>
                      <a:r>
                        <a:rPr lang="en-US" b="1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sh</a:t>
                      </a:r>
                      <a:r>
                        <a:rPr lang="en-US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,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-x</a:t>
                      </a:r>
                      <a:endParaRPr lang="ru-RU" dirty="0"/>
                    </a:p>
                  </a:txBody>
                  <a:tcPr/>
                </a:tc>
              </a:tr>
              <a:tr h="13784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Duck</a:t>
                      </a:r>
                      <a:r>
                        <a:rPr lang="en-US" sz="24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– ducks </a:t>
                      </a:r>
                    </a:p>
                    <a:p>
                      <a:r>
                        <a:rPr lang="en-US" sz="24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Parrot – parrots</a:t>
                      </a:r>
                    </a:p>
                    <a:p>
                      <a:r>
                        <a:rPr lang="en-US" sz="24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Rabbit – rabbits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Raccoon – raccoons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Dog – dogs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Tiger</a:t>
                      </a:r>
                      <a:r>
                        <a:rPr lang="en-US" sz="24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- tigers</a:t>
                      </a: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Fox – foxes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Horse – horses</a:t>
                      </a:r>
                    </a:p>
                    <a:p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41789" y="2737055"/>
            <a:ext cx="20313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[s]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737055"/>
            <a:ext cx="20313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[z]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2248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" y="6081713"/>
            <a:ext cx="7762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58888" y="6189663"/>
            <a:ext cx="58340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Wol</a:t>
            </a:r>
            <a:r>
              <a:rPr lang="en-US" sz="2800" b="1" dirty="0">
                <a:solidFill>
                  <a:srgbClr val="0000CC"/>
                </a:solidFill>
              </a:rPr>
              <a:t>f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 – wol</a:t>
            </a: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</a:rPr>
              <a:t>v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es [z], mouse - mice</a:t>
            </a:r>
            <a:endParaRPr lang="ru-RU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1280" y="2737055"/>
            <a:ext cx="21852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iz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Управляющая кнопка: назад 2">
            <a:hlinkClick r:id="rId6" action="ppaction://hlinksldjump" highlightClick="1"/>
          </p:cNvPr>
          <p:cNvSpPr/>
          <p:nvPr/>
        </p:nvSpPr>
        <p:spPr>
          <a:xfrm>
            <a:off x="7956376" y="5949280"/>
            <a:ext cx="1187623" cy="870937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0288" y="4425950"/>
            <a:ext cx="11334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Рисунок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3" y="4576763"/>
            <a:ext cx="692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Рисунок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5550" y="3389313"/>
            <a:ext cx="952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388" y="3359150"/>
            <a:ext cx="6731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Рисунок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209800"/>
            <a:ext cx="787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Рисунок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288" y="2239963"/>
            <a:ext cx="7143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2313" y="1262063"/>
            <a:ext cx="7842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Рисунок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388" y="22225"/>
            <a:ext cx="176847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Рисунок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1125538"/>
            <a:ext cx="881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28" y="1219175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   -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9406" y="1649241"/>
            <a:ext cx="77617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2143" y="1219175"/>
            <a:ext cx="2451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[s]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15927" y="1339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   -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32296" y="1778823"/>
            <a:ext cx="10502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bear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2585" y="1322694"/>
            <a:ext cx="28520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bears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[z]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8973" y="2343551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   -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5787" y="2773616"/>
            <a:ext cx="9124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35430" y="2343551"/>
            <a:ext cx="26212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[z]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1495" y="2338444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   -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50825" y="2768510"/>
            <a:ext cx="9348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58716" y="2338444"/>
            <a:ext cx="26597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[z]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8973" y="357301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   -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9283" y="4034681"/>
            <a:ext cx="114005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du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ck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35430" y="3573016"/>
            <a:ext cx="30059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du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ck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[s]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84539" y="3570224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   -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21996" y="4000290"/>
            <a:ext cx="79861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56176" y="3573016"/>
            <a:ext cx="29274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iz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3200" y="486916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   -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3001" y="5299226"/>
            <a:ext cx="9124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lio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79657" y="4869160"/>
            <a:ext cx="26212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lio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[z]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21738" y="486916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   -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32648" y="5318136"/>
            <a:ext cx="13003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horse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33638" y="5792490"/>
            <a:ext cx="33890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horses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iz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416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 b="47444"/>
          <a:stretch>
            <a:fillRect/>
          </a:stretch>
        </p:blipFill>
        <p:spPr bwMode="auto">
          <a:xfrm>
            <a:off x="3084513" y="476250"/>
            <a:ext cx="6059487" cy="865188"/>
          </a:xfrm>
          <a:prstGeom prst="rect">
            <a:avLst/>
          </a:prstGeom>
          <a:noFill/>
        </p:spPr>
      </p:pic>
      <p:pic>
        <p:nvPicPr>
          <p:cNvPr id="55300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976438"/>
            <a:ext cx="8302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363" y="2039938"/>
            <a:ext cx="83026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1288" y="1735138"/>
            <a:ext cx="11525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63713" y="1989138"/>
            <a:ext cx="569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fox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85913" y="1976438"/>
            <a:ext cx="85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foxes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55305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4300" y="2066925"/>
            <a:ext cx="13350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5838" y="2371725"/>
            <a:ext cx="13350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1882775"/>
            <a:ext cx="13287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3588" y="2138363"/>
            <a:ext cx="1182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raccoon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95800" y="2138363"/>
            <a:ext cx="132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raccoons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55310" name="Рисунок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49963" y="1985963"/>
            <a:ext cx="55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5425" y="1984375"/>
            <a:ext cx="5588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Рисунок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7425" y="1704975"/>
            <a:ext cx="11525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450138" y="1951038"/>
            <a:ext cx="78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duck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450138" y="1951038"/>
            <a:ext cx="927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ducks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55315" name="Рисунок 2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3363" y="3124200"/>
            <a:ext cx="650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" y="3124200"/>
            <a:ext cx="6492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7" name="Рисунок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6513" y="2874963"/>
            <a:ext cx="11525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85913" y="3121025"/>
            <a:ext cx="641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hen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04963" y="3121025"/>
            <a:ext cx="78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hens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55320" name="Рисунок 2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38463" y="3054350"/>
            <a:ext cx="76676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60763" y="3121025"/>
            <a:ext cx="76676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2" name="Рисунок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1963" y="2941638"/>
            <a:ext cx="115252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470400" y="3186113"/>
            <a:ext cx="738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tiger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70400" y="3189288"/>
            <a:ext cx="88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tigers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55325" name="Рисунок 3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42013" y="3113088"/>
            <a:ext cx="77628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08763" y="3121025"/>
            <a:ext cx="77628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7" name="Рисунок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0138" y="2784475"/>
            <a:ext cx="10398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59700" y="3030538"/>
            <a:ext cx="568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pig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693025" y="3028950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pigs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55330" name="Рисунок 3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3363" y="4437063"/>
            <a:ext cx="9794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1" name="Рисунок 3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5538" y="4076700"/>
            <a:ext cx="11525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322388" y="4322763"/>
            <a:ext cx="88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horse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265238" y="4322763"/>
            <a:ext cx="102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horses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300" y="4581525"/>
            <a:ext cx="977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5" name="Рисунок 4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63813" y="4470400"/>
            <a:ext cx="8953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57550" y="4662488"/>
            <a:ext cx="8953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37" name="Рисунок 4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6825" y="4149725"/>
            <a:ext cx="14128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117975" y="4395788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parrot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090988" y="4422775"/>
            <a:ext cx="1068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parrots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55340" name="Рисунок 4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80175" y="4232275"/>
            <a:ext cx="9699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05475" y="4387850"/>
            <a:ext cx="96837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2" name="Рисунок 4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5063" y="4052888"/>
            <a:ext cx="12636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870825" y="429895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wolf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693025" y="4295775"/>
            <a:ext cx="103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wolves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38463" y="5638800"/>
            <a:ext cx="8112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6" name="Рисунок 53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42050" y="5411788"/>
            <a:ext cx="6683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7" name="Рисунок 5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33363" y="5561013"/>
            <a:ext cx="63341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90563" y="5627688"/>
            <a:ext cx="631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9" name="Рисунок 56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67125" y="5894388"/>
            <a:ext cx="8112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96088" y="5537200"/>
            <a:ext cx="66833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51" name="Рисунок 5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0163" y="5395913"/>
            <a:ext cx="126365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595438" y="5651500"/>
            <a:ext cx="89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rabbit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493838" y="5657850"/>
            <a:ext cx="103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rabbits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55354" name="Рисунок 6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5625" y="5368925"/>
            <a:ext cx="105886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625975" y="5613400"/>
            <a:ext cx="6111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owl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587875" y="5613400"/>
            <a:ext cx="7540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owls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55357" name="Рисунок 6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5063" y="5413375"/>
            <a:ext cx="12636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7870825" y="5659438"/>
            <a:ext cx="639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lion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842250" y="5657850"/>
            <a:ext cx="782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lions</a:t>
            </a:r>
            <a:endParaRPr lang="ru-RU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1" grpId="0"/>
      <p:bldP spid="22" grpId="0"/>
      <p:bldP spid="26" grpId="0"/>
      <p:bldP spid="27" grpId="0"/>
      <p:bldP spid="31" grpId="0"/>
      <p:bldP spid="32" grpId="0"/>
      <p:bldP spid="36" grpId="0"/>
      <p:bldP spid="37" grpId="0"/>
      <p:bldP spid="41" grpId="0"/>
      <p:bldP spid="42" grpId="0"/>
      <p:bldP spid="46" grpId="0"/>
      <p:bldP spid="47" grpId="0"/>
      <p:bldP spid="51" grpId="0"/>
      <p:bldP spid="52" grpId="0"/>
      <p:bldP spid="60" grpId="0"/>
      <p:bldP spid="61" grpId="0"/>
      <p:bldP spid="63" grpId="0"/>
      <p:bldP spid="64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1016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3" y="4979988"/>
            <a:ext cx="93821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2205038"/>
            <a:ext cx="1212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989138"/>
            <a:ext cx="86677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3413" y="3803650"/>
            <a:ext cx="890587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2636838"/>
            <a:ext cx="1547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97088" y="3694113"/>
            <a:ext cx="985837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Рисунок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4300" y="4221163"/>
            <a:ext cx="12604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Рисунок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5600" y="3644900"/>
            <a:ext cx="10604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Рисунок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80288" y="4997450"/>
            <a:ext cx="10287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Рисунок 1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05113" y="5348288"/>
            <a:ext cx="1177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Рисунок 1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8263" y="5229225"/>
            <a:ext cx="1849437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8502" y="4286721"/>
            <a:ext cx="187220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rabbits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50725" y="2546355"/>
            <a:ext cx="14401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bears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75393" y="3801229"/>
            <a:ext cx="14401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lions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34632" y="6007455"/>
            <a:ext cx="19102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wolves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05911" y="3626901"/>
            <a:ext cx="14401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foxes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34760" y="5136952"/>
            <a:ext cx="18851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horses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65890" y="2398464"/>
            <a:ext cx="14401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cats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39192" y="3195870"/>
            <a:ext cx="14401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mice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74289" y="4078515"/>
            <a:ext cx="14401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dogs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00930" y="4344637"/>
            <a:ext cx="144016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pigs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88346" y="5949193"/>
            <a:ext cx="14401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tigers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16016" y="6118087"/>
            <a:ext cx="261558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raccoons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619125" y="263525"/>
            <a:ext cx="831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I like animal</a:t>
            </a:r>
            <a:r>
              <a:rPr lang="en-US" sz="2800">
                <a:solidFill>
                  <a:srgbClr val="E8481C"/>
                </a:solidFill>
              </a:rPr>
              <a:t>s</a:t>
            </a:r>
            <a:r>
              <a:rPr lang="en-US" sz="2800"/>
              <a:t>.</a:t>
            </a:r>
          </a:p>
          <a:p>
            <a:pPr algn="ctr"/>
            <a:r>
              <a:rPr lang="en-US" sz="2800"/>
              <a:t>My favourite animals </a:t>
            </a:r>
            <a:r>
              <a:rPr lang="en-US" sz="2800">
                <a:solidFill>
                  <a:srgbClr val="E8481C"/>
                </a:solidFill>
              </a:rPr>
              <a:t>are</a:t>
            </a:r>
            <a:r>
              <a:rPr lang="en-US" sz="2800"/>
              <a:t> … and ….</a:t>
            </a:r>
          </a:p>
          <a:p>
            <a:pPr algn="ctr"/>
            <a:r>
              <a:rPr lang="en-US" sz="2800"/>
              <a:t>They </a:t>
            </a:r>
            <a:r>
              <a:rPr lang="en-US" sz="2800">
                <a:solidFill>
                  <a:srgbClr val="E8481C"/>
                </a:solidFill>
              </a:rPr>
              <a:t>are</a:t>
            </a:r>
            <a:r>
              <a:rPr lang="en-US" sz="2800"/>
              <a:t> … and …. </a:t>
            </a:r>
          </a:p>
          <a:p>
            <a:pPr algn="ctr"/>
            <a:r>
              <a:rPr lang="en-US" sz="2800"/>
              <a:t>(funny, brave, nice, cute, merry, friendly, joyful, evil)</a:t>
            </a:r>
            <a:endParaRPr lang="ru-RU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91440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078163"/>
            <a:ext cx="18780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388" y="260350"/>
            <a:ext cx="8712200" cy="155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161616"/>
                </a:solidFill>
                <a:latin typeface="Times New Roman" pitchFamily="18" charset="0"/>
              </a:rPr>
              <a:t>Коту Леопольду очень понравилась деревня </a:t>
            </a:r>
            <a:r>
              <a:rPr lang="en-US" sz="2400" b="1">
                <a:solidFill>
                  <a:srgbClr val="161616"/>
                </a:solidFill>
                <a:latin typeface="Times New Roman" pitchFamily="18" charset="0"/>
              </a:rPr>
              <a:t>Mouseland. </a:t>
            </a:r>
            <a:r>
              <a:rPr lang="ru-RU" sz="2400" b="1">
                <a:solidFill>
                  <a:srgbClr val="161616"/>
                </a:solidFill>
                <a:latin typeface="Times New Roman" pitchFamily="18" charset="0"/>
              </a:rPr>
              <a:t>Чтобы найти там друзей, он написал письмо в газету. </a:t>
            </a:r>
          </a:p>
          <a:p>
            <a:pPr algn="ctr"/>
            <a:r>
              <a:rPr lang="ru-RU" sz="2400" b="1">
                <a:solidFill>
                  <a:srgbClr val="161616"/>
                </a:solidFill>
                <a:latin typeface="Times New Roman" pitchFamily="18" charset="0"/>
              </a:rPr>
              <a:t>Друзья помогли ему перевести письмо, но допустили 5 ошибок.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952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92500" y="285750"/>
            <a:ext cx="4921250" cy="465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161616"/>
                </a:solidFill>
                <a:latin typeface="Times New Roman" pitchFamily="18" charset="0"/>
              </a:rPr>
              <a:t>Hi, Mr. Mouseling,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161616"/>
                </a:solidFill>
                <a:latin typeface="Times New Roman" pitchFamily="18" charset="0"/>
              </a:rPr>
              <a:t>    I Leopold, the cat. I like Mouseland and I like you. You    kind and smart. I like Angelina.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161616"/>
                </a:solidFill>
                <a:latin typeface="Times New Roman" pitchFamily="18" charset="0"/>
              </a:rPr>
              <a:t>She nice. Angelina a talented ballerina. I   friendly and merry. I like mice. I like singing and playing.</a:t>
            </a:r>
          </a:p>
          <a:p>
            <a:pPr algn="just"/>
            <a:r>
              <a:rPr lang="en-US" sz="2400" b="1">
                <a:solidFill>
                  <a:srgbClr val="161616"/>
                </a:solidFill>
                <a:latin typeface="Times New Roman" pitchFamily="18" charset="0"/>
              </a:rPr>
              <a:t> Bye, </a:t>
            </a:r>
          </a:p>
          <a:p>
            <a:pPr algn="just"/>
            <a:r>
              <a:rPr lang="en-US" sz="2400" b="1">
                <a:solidFill>
                  <a:srgbClr val="161616"/>
                </a:solidFill>
                <a:latin typeface="Times New Roman" pitchFamily="18" charset="0"/>
              </a:rPr>
              <a:t>Leopold</a:t>
            </a:r>
            <a:endParaRPr lang="ru-RU" sz="2400" b="1">
              <a:solidFill>
                <a:srgbClr val="161616"/>
              </a:solidFill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836613"/>
            <a:ext cx="2984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6338" y="573088"/>
            <a:ext cx="703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am</a:t>
            </a: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8975" y="1393825"/>
            <a:ext cx="29686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56550" y="1130300"/>
            <a:ext cx="7254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are</a:t>
            </a: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6400" y="2487613"/>
            <a:ext cx="2984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75100" y="2225675"/>
            <a:ext cx="4841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is</a:t>
            </a: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0188" y="2509838"/>
            <a:ext cx="2984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37300" y="2224088"/>
            <a:ext cx="485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is</a:t>
            </a: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7788" y="3054350"/>
            <a:ext cx="2984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5363" y="2790825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am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805942" y="4005065"/>
            <a:ext cx="3150434" cy="792088"/>
          </a:xfrm>
          <a:prstGeom prst="wedgeRoundRectCallout">
            <a:avLst>
              <a:gd name="adj1" fmla="val 37166"/>
              <a:gd name="adj2" fmla="val 10393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Как вы думаете, почему были допущены эти  ошибки?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ctrTitle"/>
          </p:nvPr>
        </p:nvSpPr>
        <p:spPr>
          <a:xfrm>
            <a:off x="34925" y="1711325"/>
            <a:ext cx="9237663" cy="3517900"/>
          </a:xfrm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My name is …</a:t>
            </a:r>
            <a:br>
              <a:rPr lang="en-US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>
                <a:solidFill>
                  <a:srgbClr val="558ED5"/>
                </a:solidFill>
                <a:latin typeface="Times New Roman" pitchFamily="18" charset="0"/>
              </a:rPr>
              <a:t>I am a boy / a girl.</a:t>
            </a:r>
            <a:br>
              <a:rPr lang="en-US">
                <a:solidFill>
                  <a:srgbClr val="558ED5"/>
                </a:solidFill>
                <a:latin typeface="Times New Roman" pitchFamily="18" charset="0"/>
              </a:rPr>
            </a:br>
            <a:r>
              <a:rPr lang="en-US">
                <a:solidFill>
                  <a:srgbClr val="00B050"/>
                </a:solidFill>
                <a:latin typeface="Times New Roman" pitchFamily="18" charset="0"/>
              </a:rPr>
              <a:t>I am …(smart, merry, kind, nice,…)</a:t>
            </a:r>
            <a:br>
              <a:rPr lang="en-US">
                <a:solidFill>
                  <a:srgbClr val="00B050"/>
                </a:solidFill>
                <a:latin typeface="Times New Roman" pitchFamily="18" charset="0"/>
              </a:rPr>
            </a:br>
            <a:r>
              <a:rPr lang="en-US">
                <a:solidFill>
                  <a:srgbClr val="7030A0"/>
                </a:solidFill>
                <a:latin typeface="Times New Roman" pitchFamily="18" charset="0"/>
              </a:rPr>
              <a:t>I like …(dancing, singing, helping,…)</a:t>
            </a:r>
            <a:endParaRPr lang="ru-RU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-133350"/>
            <a:ext cx="38893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81300"/>
            <a:ext cx="13684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>
            <a:off x="1089521" y="2601788"/>
            <a:ext cx="2619921" cy="936104"/>
          </a:xfrm>
          <a:prstGeom prst="wedgeEllipseCallout">
            <a:avLst>
              <a:gd name="adj1" fmla="val -60671"/>
              <a:gd name="adj2" fmla="val -114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ysClr val="windowText" lastClr="000000"/>
                </a:solidFill>
              </a:rPr>
              <a:t>I …  a cat.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19250" y="2693988"/>
            <a:ext cx="698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am</a:t>
            </a: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29709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2738438"/>
            <a:ext cx="194468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ьная выноска 12"/>
          <p:cNvSpPr/>
          <p:nvPr/>
        </p:nvSpPr>
        <p:spPr>
          <a:xfrm>
            <a:off x="4850220" y="2735911"/>
            <a:ext cx="2619920" cy="936104"/>
          </a:xfrm>
          <a:prstGeom prst="wedgeEllipseCallout">
            <a:avLst>
              <a:gd name="adj1" fmla="val 71180"/>
              <a:gd name="adj2" fmla="val -1495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ysClr val="windowText" lastClr="000000"/>
                </a:solidFill>
              </a:rPr>
              <a:t>We   …  friends!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29350" y="2636838"/>
            <a:ext cx="719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are</a:t>
            </a: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29718" name="Рисунок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4508500"/>
            <a:ext cx="103981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ьная выноска 19"/>
          <p:cNvSpPr/>
          <p:nvPr/>
        </p:nvSpPr>
        <p:spPr>
          <a:xfrm>
            <a:off x="1192311" y="5516577"/>
            <a:ext cx="3440476" cy="936104"/>
          </a:xfrm>
          <a:prstGeom prst="wedgeEllipseCallout">
            <a:avLst>
              <a:gd name="adj1" fmla="val -54678"/>
              <a:gd name="adj2" fmla="val -10967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ysClr val="windowText" lastClr="000000"/>
                </a:solidFill>
              </a:rPr>
              <a:t>Cassie (she)  …  pink.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41538" y="5822950"/>
            <a:ext cx="484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is</a:t>
            </a: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29723" name="Рисунок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941888"/>
            <a:ext cx="182245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ьная выноска 22"/>
          <p:cNvSpPr/>
          <p:nvPr/>
        </p:nvSpPr>
        <p:spPr>
          <a:xfrm>
            <a:off x="3696161" y="3610588"/>
            <a:ext cx="2505567" cy="2108429"/>
          </a:xfrm>
          <a:prstGeom prst="wedgeEllipseCallout">
            <a:avLst>
              <a:gd name="adj1" fmla="val 62465"/>
              <a:gd name="adj2" fmla="val 2730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ysClr val="windowText" lastClr="000000"/>
                </a:solidFill>
              </a:rPr>
              <a:t>Children and dragons   …  friends!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0" y="4652963"/>
            <a:ext cx="719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are</a:t>
            </a: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388938"/>
            <a:ext cx="539115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http://im3-tub-ua.yandex.net/i?id=134912365-4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88938"/>
            <a:ext cx="2552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80088" y="1916113"/>
            <a:ext cx="3348037" cy="2227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161616"/>
                </a:solidFill>
                <a:latin typeface="Times New Roman" pitchFamily="18" charset="0"/>
              </a:rPr>
              <a:t>На известном ТВ канале </a:t>
            </a:r>
            <a:r>
              <a:rPr lang="en-US" sz="2800">
                <a:solidFill>
                  <a:srgbClr val="161616"/>
                </a:solidFill>
                <a:latin typeface="Times New Roman" pitchFamily="18" charset="0"/>
              </a:rPr>
              <a:t>Discovery Animal Planet </a:t>
            </a:r>
            <a:r>
              <a:rPr lang="ru-RU" sz="2800">
                <a:solidFill>
                  <a:srgbClr val="161616"/>
                </a:solidFill>
                <a:latin typeface="Times New Roman" pitchFamily="18" charset="0"/>
              </a:rPr>
              <a:t>можно узнать много интересного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825" y="4508500"/>
            <a:ext cx="5060950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161616"/>
                </a:solidFill>
                <a:latin typeface="Times New Roman" pitchFamily="18" charset="0"/>
              </a:rPr>
              <a:t>о различных животных. Познакомься с некоторыми представителями животного мира. 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292600"/>
            <a:ext cx="383381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1300"/>
            <a:ext cx="19145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347" y="1628800"/>
            <a:ext cx="23647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raccoon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ə`ku:n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]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481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176338"/>
            <a:ext cx="16367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97653" y="105093"/>
            <a:ext cx="182614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horse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Sans Unicode"/>
                <a:cs typeface="Lucida Sans Unicode"/>
              </a:rPr>
              <a:t>ɔ:s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]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482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263525"/>
            <a:ext cx="1724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88224" y="1844824"/>
            <a:ext cx="185179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rabbit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[`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æbit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]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4823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2828925"/>
            <a:ext cx="15128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55576" y="3270332"/>
            <a:ext cx="143180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fox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Sans Unicode"/>
                <a:cs typeface="Lucida Sans Unicode"/>
              </a:rPr>
              <a:t>ɒks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]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4825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9838" y="2919413"/>
            <a:ext cx="1608137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588224" y="3152690"/>
            <a:ext cx="192873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parrot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[`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ærət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]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4827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413" y="4797425"/>
            <a:ext cx="1328737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043832" y="5188084"/>
            <a:ext cx="17235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tiger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[`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taig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ə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]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4829" name="Рисунок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31013" y="4630738"/>
            <a:ext cx="172561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217612" y="5005873"/>
            <a:ext cx="157447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wolf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[`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ʊlf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]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214688" y="82550"/>
            <a:ext cx="5465762" cy="4489450"/>
          </a:xfrm>
          <a:custGeom>
            <a:avLst/>
            <a:gdLst>
              <a:gd name="connsiteX0" fmla="*/ 1311563 w 5465423"/>
              <a:gd name="connsiteY0" fmla="*/ 120073 h 4488873"/>
              <a:gd name="connsiteX1" fmla="*/ 1265381 w 5465423"/>
              <a:gd name="connsiteY1" fmla="*/ 110837 h 4488873"/>
              <a:gd name="connsiteX2" fmla="*/ 1182254 w 5465423"/>
              <a:gd name="connsiteY2" fmla="*/ 92364 h 4488873"/>
              <a:gd name="connsiteX3" fmla="*/ 1117600 w 5465423"/>
              <a:gd name="connsiteY3" fmla="*/ 83128 h 4488873"/>
              <a:gd name="connsiteX4" fmla="*/ 1080654 w 5465423"/>
              <a:gd name="connsiteY4" fmla="*/ 73891 h 4488873"/>
              <a:gd name="connsiteX5" fmla="*/ 1034472 w 5465423"/>
              <a:gd name="connsiteY5" fmla="*/ 64655 h 4488873"/>
              <a:gd name="connsiteX6" fmla="*/ 960581 w 5465423"/>
              <a:gd name="connsiteY6" fmla="*/ 46182 h 4488873"/>
              <a:gd name="connsiteX7" fmla="*/ 895927 w 5465423"/>
              <a:gd name="connsiteY7" fmla="*/ 27709 h 4488873"/>
              <a:gd name="connsiteX8" fmla="*/ 443345 w 5465423"/>
              <a:gd name="connsiteY8" fmla="*/ 36946 h 4488873"/>
              <a:gd name="connsiteX9" fmla="*/ 387927 w 5465423"/>
              <a:gd name="connsiteY9" fmla="*/ 55418 h 4488873"/>
              <a:gd name="connsiteX10" fmla="*/ 341745 w 5465423"/>
              <a:gd name="connsiteY10" fmla="*/ 110837 h 4488873"/>
              <a:gd name="connsiteX11" fmla="*/ 314036 w 5465423"/>
              <a:gd name="connsiteY11" fmla="*/ 120073 h 4488873"/>
              <a:gd name="connsiteX12" fmla="*/ 73890 w 5465423"/>
              <a:gd name="connsiteY12" fmla="*/ 129309 h 4488873"/>
              <a:gd name="connsiteX13" fmla="*/ 18472 w 5465423"/>
              <a:gd name="connsiteY13" fmla="*/ 157018 h 4488873"/>
              <a:gd name="connsiteX14" fmla="*/ 0 w 5465423"/>
              <a:gd name="connsiteY14" fmla="*/ 221673 h 4488873"/>
              <a:gd name="connsiteX15" fmla="*/ 9236 w 5465423"/>
              <a:gd name="connsiteY15" fmla="*/ 397164 h 4488873"/>
              <a:gd name="connsiteX16" fmla="*/ 18472 w 5465423"/>
              <a:gd name="connsiteY16" fmla="*/ 434109 h 4488873"/>
              <a:gd name="connsiteX17" fmla="*/ 73890 w 5465423"/>
              <a:gd name="connsiteY17" fmla="*/ 517237 h 4488873"/>
              <a:gd name="connsiteX18" fmla="*/ 92363 w 5465423"/>
              <a:gd name="connsiteY18" fmla="*/ 544946 h 4488873"/>
              <a:gd name="connsiteX19" fmla="*/ 110836 w 5465423"/>
              <a:gd name="connsiteY19" fmla="*/ 572655 h 4488873"/>
              <a:gd name="connsiteX20" fmla="*/ 166254 w 5465423"/>
              <a:gd name="connsiteY20" fmla="*/ 646546 h 4488873"/>
              <a:gd name="connsiteX21" fmla="*/ 212436 w 5465423"/>
              <a:gd name="connsiteY21" fmla="*/ 701964 h 4488873"/>
              <a:gd name="connsiteX22" fmla="*/ 249381 w 5465423"/>
              <a:gd name="connsiteY22" fmla="*/ 738909 h 4488873"/>
              <a:gd name="connsiteX23" fmla="*/ 286327 w 5465423"/>
              <a:gd name="connsiteY23" fmla="*/ 766618 h 4488873"/>
              <a:gd name="connsiteX24" fmla="*/ 314036 w 5465423"/>
              <a:gd name="connsiteY24" fmla="*/ 794328 h 4488873"/>
              <a:gd name="connsiteX25" fmla="*/ 387927 w 5465423"/>
              <a:gd name="connsiteY25" fmla="*/ 895928 h 4488873"/>
              <a:gd name="connsiteX26" fmla="*/ 387927 w 5465423"/>
              <a:gd name="connsiteY26" fmla="*/ 1034473 h 4488873"/>
              <a:gd name="connsiteX27" fmla="*/ 360218 w 5465423"/>
              <a:gd name="connsiteY27" fmla="*/ 1062182 h 4488873"/>
              <a:gd name="connsiteX28" fmla="*/ 350981 w 5465423"/>
              <a:gd name="connsiteY28" fmla="*/ 1099128 h 4488873"/>
              <a:gd name="connsiteX29" fmla="*/ 323272 w 5465423"/>
              <a:gd name="connsiteY29" fmla="*/ 1163782 h 4488873"/>
              <a:gd name="connsiteX30" fmla="*/ 341745 w 5465423"/>
              <a:gd name="connsiteY30" fmla="*/ 1320800 h 4488873"/>
              <a:gd name="connsiteX31" fmla="*/ 369454 w 5465423"/>
              <a:gd name="connsiteY31" fmla="*/ 1366982 h 4488873"/>
              <a:gd name="connsiteX32" fmla="*/ 397163 w 5465423"/>
              <a:gd name="connsiteY32" fmla="*/ 1422400 h 4488873"/>
              <a:gd name="connsiteX33" fmla="*/ 406400 w 5465423"/>
              <a:gd name="connsiteY33" fmla="*/ 1579418 h 4488873"/>
              <a:gd name="connsiteX34" fmla="*/ 350981 w 5465423"/>
              <a:gd name="connsiteY34" fmla="*/ 1634837 h 4488873"/>
              <a:gd name="connsiteX35" fmla="*/ 286327 w 5465423"/>
              <a:gd name="connsiteY35" fmla="*/ 1681018 h 4488873"/>
              <a:gd name="connsiteX36" fmla="*/ 249381 w 5465423"/>
              <a:gd name="connsiteY36" fmla="*/ 1699491 h 4488873"/>
              <a:gd name="connsiteX37" fmla="*/ 175490 w 5465423"/>
              <a:gd name="connsiteY37" fmla="*/ 1717964 h 4488873"/>
              <a:gd name="connsiteX38" fmla="*/ 138545 w 5465423"/>
              <a:gd name="connsiteY38" fmla="*/ 1764146 h 4488873"/>
              <a:gd name="connsiteX39" fmla="*/ 83127 w 5465423"/>
              <a:gd name="connsiteY39" fmla="*/ 1819564 h 4488873"/>
              <a:gd name="connsiteX40" fmla="*/ 73890 w 5465423"/>
              <a:gd name="connsiteY40" fmla="*/ 1847273 h 4488873"/>
              <a:gd name="connsiteX41" fmla="*/ 55418 w 5465423"/>
              <a:gd name="connsiteY41" fmla="*/ 1874982 h 4488873"/>
              <a:gd name="connsiteX42" fmla="*/ 64654 w 5465423"/>
              <a:gd name="connsiteY42" fmla="*/ 1967346 h 4488873"/>
              <a:gd name="connsiteX43" fmla="*/ 92363 w 5465423"/>
              <a:gd name="connsiteY43" fmla="*/ 1995055 h 4488873"/>
              <a:gd name="connsiteX44" fmla="*/ 110836 w 5465423"/>
              <a:gd name="connsiteY44" fmla="*/ 2022764 h 4488873"/>
              <a:gd name="connsiteX45" fmla="*/ 193963 w 5465423"/>
              <a:gd name="connsiteY45" fmla="*/ 2115128 h 4488873"/>
              <a:gd name="connsiteX46" fmla="*/ 212436 w 5465423"/>
              <a:gd name="connsiteY46" fmla="*/ 2170546 h 4488873"/>
              <a:gd name="connsiteX47" fmla="*/ 221672 w 5465423"/>
              <a:gd name="connsiteY47" fmla="*/ 2198255 h 4488873"/>
              <a:gd name="connsiteX48" fmla="*/ 212436 w 5465423"/>
              <a:gd name="connsiteY48" fmla="*/ 2318328 h 4488873"/>
              <a:gd name="connsiteX49" fmla="*/ 193963 w 5465423"/>
              <a:gd name="connsiteY49" fmla="*/ 2447637 h 4488873"/>
              <a:gd name="connsiteX50" fmla="*/ 157018 w 5465423"/>
              <a:gd name="connsiteY50" fmla="*/ 2540000 h 4488873"/>
              <a:gd name="connsiteX51" fmla="*/ 147781 w 5465423"/>
              <a:gd name="connsiteY51" fmla="*/ 2567709 h 4488873"/>
              <a:gd name="connsiteX52" fmla="*/ 157018 w 5465423"/>
              <a:gd name="connsiteY52" fmla="*/ 2641600 h 4488873"/>
              <a:gd name="connsiteX53" fmla="*/ 175490 w 5465423"/>
              <a:gd name="connsiteY53" fmla="*/ 2669309 h 4488873"/>
              <a:gd name="connsiteX54" fmla="*/ 258618 w 5465423"/>
              <a:gd name="connsiteY54" fmla="*/ 2733964 h 4488873"/>
              <a:gd name="connsiteX55" fmla="*/ 323272 w 5465423"/>
              <a:gd name="connsiteY55" fmla="*/ 2789382 h 4488873"/>
              <a:gd name="connsiteX56" fmla="*/ 360218 w 5465423"/>
              <a:gd name="connsiteY56" fmla="*/ 2817091 h 4488873"/>
              <a:gd name="connsiteX57" fmla="*/ 387927 w 5465423"/>
              <a:gd name="connsiteY57" fmla="*/ 2844800 h 4488873"/>
              <a:gd name="connsiteX58" fmla="*/ 424872 w 5465423"/>
              <a:gd name="connsiteY58" fmla="*/ 2872509 h 4488873"/>
              <a:gd name="connsiteX59" fmla="*/ 508000 w 5465423"/>
              <a:gd name="connsiteY59" fmla="*/ 2964873 h 4488873"/>
              <a:gd name="connsiteX60" fmla="*/ 517236 w 5465423"/>
              <a:gd name="connsiteY60" fmla="*/ 2992582 h 4488873"/>
              <a:gd name="connsiteX61" fmla="*/ 526472 w 5465423"/>
              <a:gd name="connsiteY61" fmla="*/ 3103418 h 4488873"/>
              <a:gd name="connsiteX62" fmla="*/ 563418 w 5465423"/>
              <a:gd name="connsiteY62" fmla="*/ 3158837 h 4488873"/>
              <a:gd name="connsiteX63" fmla="*/ 581890 w 5465423"/>
              <a:gd name="connsiteY63" fmla="*/ 3186546 h 4488873"/>
              <a:gd name="connsiteX64" fmla="*/ 618836 w 5465423"/>
              <a:gd name="connsiteY64" fmla="*/ 3214255 h 4488873"/>
              <a:gd name="connsiteX65" fmla="*/ 655781 w 5465423"/>
              <a:gd name="connsiteY65" fmla="*/ 3269673 h 4488873"/>
              <a:gd name="connsiteX66" fmla="*/ 692727 w 5465423"/>
              <a:gd name="connsiteY66" fmla="*/ 3297382 h 4488873"/>
              <a:gd name="connsiteX67" fmla="*/ 720436 w 5465423"/>
              <a:gd name="connsiteY67" fmla="*/ 3325091 h 4488873"/>
              <a:gd name="connsiteX68" fmla="*/ 812800 w 5465423"/>
              <a:gd name="connsiteY68" fmla="*/ 3380509 h 4488873"/>
              <a:gd name="connsiteX69" fmla="*/ 858981 w 5465423"/>
              <a:gd name="connsiteY69" fmla="*/ 3389746 h 4488873"/>
              <a:gd name="connsiteX70" fmla="*/ 997527 w 5465423"/>
              <a:gd name="connsiteY70" fmla="*/ 3408218 h 4488873"/>
              <a:gd name="connsiteX71" fmla="*/ 1025236 w 5465423"/>
              <a:gd name="connsiteY71" fmla="*/ 3417455 h 4488873"/>
              <a:gd name="connsiteX72" fmla="*/ 1062181 w 5465423"/>
              <a:gd name="connsiteY72" fmla="*/ 3426691 h 4488873"/>
              <a:gd name="connsiteX73" fmla="*/ 1089890 w 5465423"/>
              <a:gd name="connsiteY73" fmla="*/ 3445164 h 4488873"/>
              <a:gd name="connsiteX74" fmla="*/ 1117600 w 5465423"/>
              <a:gd name="connsiteY74" fmla="*/ 3454400 h 4488873"/>
              <a:gd name="connsiteX75" fmla="*/ 1228436 w 5465423"/>
              <a:gd name="connsiteY75" fmla="*/ 3445164 h 4488873"/>
              <a:gd name="connsiteX76" fmla="*/ 1283854 w 5465423"/>
              <a:gd name="connsiteY76" fmla="*/ 3435928 h 4488873"/>
              <a:gd name="connsiteX77" fmla="*/ 1459345 w 5465423"/>
              <a:gd name="connsiteY77" fmla="*/ 3445164 h 4488873"/>
              <a:gd name="connsiteX78" fmla="*/ 1487054 w 5465423"/>
              <a:gd name="connsiteY78" fmla="*/ 3463637 h 4488873"/>
              <a:gd name="connsiteX79" fmla="*/ 1477818 w 5465423"/>
              <a:gd name="connsiteY79" fmla="*/ 3620655 h 4488873"/>
              <a:gd name="connsiteX80" fmla="*/ 1487054 w 5465423"/>
              <a:gd name="connsiteY80" fmla="*/ 3786909 h 4488873"/>
              <a:gd name="connsiteX81" fmla="*/ 1560945 w 5465423"/>
              <a:gd name="connsiteY81" fmla="*/ 3851564 h 4488873"/>
              <a:gd name="connsiteX82" fmla="*/ 1588654 w 5465423"/>
              <a:gd name="connsiteY82" fmla="*/ 3870037 h 4488873"/>
              <a:gd name="connsiteX83" fmla="*/ 1616363 w 5465423"/>
              <a:gd name="connsiteY83" fmla="*/ 3934691 h 4488873"/>
              <a:gd name="connsiteX84" fmla="*/ 1625600 w 5465423"/>
              <a:gd name="connsiteY84" fmla="*/ 3999346 h 4488873"/>
              <a:gd name="connsiteX85" fmla="*/ 1653309 w 5465423"/>
              <a:gd name="connsiteY85" fmla="*/ 4054764 h 4488873"/>
              <a:gd name="connsiteX86" fmla="*/ 1681018 w 5465423"/>
              <a:gd name="connsiteY86" fmla="*/ 4073237 h 4488873"/>
              <a:gd name="connsiteX87" fmla="*/ 1690254 w 5465423"/>
              <a:gd name="connsiteY87" fmla="*/ 4100946 h 4488873"/>
              <a:gd name="connsiteX88" fmla="*/ 1754909 w 5465423"/>
              <a:gd name="connsiteY88" fmla="*/ 4165600 h 4488873"/>
              <a:gd name="connsiteX89" fmla="*/ 1782618 w 5465423"/>
              <a:gd name="connsiteY89" fmla="*/ 4184073 h 4488873"/>
              <a:gd name="connsiteX90" fmla="*/ 1819563 w 5465423"/>
              <a:gd name="connsiteY90" fmla="*/ 4211782 h 4488873"/>
              <a:gd name="connsiteX91" fmla="*/ 1847272 w 5465423"/>
              <a:gd name="connsiteY91" fmla="*/ 4230255 h 4488873"/>
              <a:gd name="connsiteX92" fmla="*/ 1930400 w 5465423"/>
              <a:gd name="connsiteY92" fmla="*/ 4294909 h 4488873"/>
              <a:gd name="connsiteX93" fmla="*/ 1976581 w 5465423"/>
              <a:gd name="connsiteY93" fmla="*/ 4331855 h 4488873"/>
              <a:gd name="connsiteX94" fmla="*/ 2032000 w 5465423"/>
              <a:gd name="connsiteY94" fmla="*/ 4368800 h 4488873"/>
              <a:gd name="connsiteX95" fmla="*/ 2078181 w 5465423"/>
              <a:gd name="connsiteY95" fmla="*/ 4387273 h 4488873"/>
              <a:gd name="connsiteX96" fmla="*/ 2133600 w 5465423"/>
              <a:gd name="connsiteY96" fmla="*/ 4405746 h 4488873"/>
              <a:gd name="connsiteX97" fmla="*/ 2161309 w 5465423"/>
              <a:gd name="connsiteY97" fmla="*/ 4414982 h 4488873"/>
              <a:gd name="connsiteX98" fmla="*/ 2189018 w 5465423"/>
              <a:gd name="connsiteY98" fmla="*/ 4424218 h 4488873"/>
              <a:gd name="connsiteX99" fmla="*/ 2225963 w 5465423"/>
              <a:gd name="connsiteY99" fmla="*/ 4433455 h 4488873"/>
              <a:gd name="connsiteX100" fmla="*/ 2530763 w 5465423"/>
              <a:gd name="connsiteY100" fmla="*/ 4424218 h 4488873"/>
              <a:gd name="connsiteX101" fmla="*/ 2586181 w 5465423"/>
              <a:gd name="connsiteY101" fmla="*/ 4396509 h 4488873"/>
              <a:gd name="connsiteX102" fmla="*/ 2623127 w 5465423"/>
              <a:gd name="connsiteY102" fmla="*/ 4387273 h 4488873"/>
              <a:gd name="connsiteX103" fmla="*/ 2697018 w 5465423"/>
              <a:gd name="connsiteY103" fmla="*/ 4396509 h 4488873"/>
              <a:gd name="connsiteX104" fmla="*/ 2826327 w 5465423"/>
              <a:gd name="connsiteY104" fmla="*/ 4414982 h 4488873"/>
              <a:gd name="connsiteX105" fmla="*/ 3223490 w 5465423"/>
              <a:gd name="connsiteY105" fmla="*/ 4424218 h 4488873"/>
              <a:gd name="connsiteX106" fmla="*/ 3251200 w 5465423"/>
              <a:gd name="connsiteY106" fmla="*/ 4433455 h 4488873"/>
              <a:gd name="connsiteX107" fmla="*/ 3278909 w 5465423"/>
              <a:gd name="connsiteY107" fmla="*/ 4451928 h 4488873"/>
              <a:gd name="connsiteX108" fmla="*/ 3334327 w 5465423"/>
              <a:gd name="connsiteY108" fmla="*/ 4470400 h 4488873"/>
              <a:gd name="connsiteX109" fmla="*/ 3731490 w 5465423"/>
              <a:gd name="connsiteY109" fmla="*/ 4461164 h 4488873"/>
              <a:gd name="connsiteX110" fmla="*/ 4017818 w 5465423"/>
              <a:gd name="connsiteY110" fmla="*/ 4479637 h 4488873"/>
              <a:gd name="connsiteX111" fmla="*/ 4045527 w 5465423"/>
              <a:gd name="connsiteY111" fmla="*/ 4488873 h 4488873"/>
              <a:gd name="connsiteX112" fmla="*/ 4230254 w 5465423"/>
              <a:gd name="connsiteY112" fmla="*/ 4479637 h 4488873"/>
              <a:gd name="connsiteX113" fmla="*/ 4322618 w 5465423"/>
              <a:gd name="connsiteY113" fmla="*/ 4451928 h 4488873"/>
              <a:gd name="connsiteX114" fmla="*/ 4350327 w 5465423"/>
              <a:gd name="connsiteY114" fmla="*/ 4442691 h 4488873"/>
              <a:gd name="connsiteX115" fmla="*/ 4470400 w 5465423"/>
              <a:gd name="connsiteY115" fmla="*/ 4451928 h 4488873"/>
              <a:gd name="connsiteX116" fmla="*/ 4544290 w 5465423"/>
              <a:gd name="connsiteY116" fmla="*/ 4470400 h 4488873"/>
              <a:gd name="connsiteX117" fmla="*/ 4599709 w 5465423"/>
              <a:gd name="connsiteY117" fmla="*/ 4479637 h 4488873"/>
              <a:gd name="connsiteX118" fmla="*/ 4802909 w 5465423"/>
              <a:gd name="connsiteY118" fmla="*/ 4470400 h 4488873"/>
              <a:gd name="connsiteX119" fmla="*/ 4830618 w 5465423"/>
              <a:gd name="connsiteY119" fmla="*/ 4451928 h 4488873"/>
              <a:gd name="connsiteX120" fmla="*/ 4858327 w 5465423"/>
              <a:gd name="connsiteY120" fmla="*/ 4442691 h 4488873"/>
              <a:gd name="connsiteX121" fmla="*/ 4886036 w 5465423"/>
              <a:gd name="connsiteY121" fmla="*/ 4424218 h 4488873"/>
              <a:gd name="connsiteX122" fmla="*/ 4941454 w 5465423"/>
              <a:gd name="connsiteY122" fmla="*/ 4405746 h 4488873"/>
              <a:gd name="connsiteX123" fmla="*/ 5043054 w 5465423"/>
              <a:gd name="connsiteY123" fmla="*/ 4433455 h 4488873"/>
              <a:gd name="connsiteX124" fmla="*/ 5070763 w 5465423"/>
              <a:gd name="connsiteY124" fmla="*/ 4451928 h 4488873"/>
              <a:gd name="connsiteX125" fmla="*/ 5310909 w 5465423"/>
              <a:gd name="connsiteY125" fmla="*/ 4442691 h 4488873"/>
              <a:gd name="connsiteX126" fmla="*/ 5338618 w 5465423"/>
              <a:gd name="connsiteY126" fmla="*/ 4414982 h 4488873"/>
              <a:gd name="connsiteX127" fmla="*/ 5394036 w 5465423"/>
              <a:gd name="connsiteY127" fmla="*/ 4341091 h 4488873"/>
              <a:gd name="connsiteX128" fmla="*/ 5403272 w 5465423"/>
              <a:gd name="connsiteY128" fmla="*/ 4313382 h 4488873"/>
              <a:gd name="connsiteX129" fmla="*/ 5421745 w 5465423"/>
              <a:gd name="connsiteY129" fmla="*/ 4285673 h 4488873"/>
              <a:gd name="connsiteX130" fmla="*/ 5430981 w 5465423"/>
              <a:gd name="connsiteY130" fmla="*/ 4248728 h 4488873"/>
              <a:gd name="connsiteX131" fmla="*/ 5421745 w 5465423"/>
              <a:gd name="connsiteY131" fmla="*/ 4091709 h 4488873"/>
              <a:gd name="connsiteX132" fmla="*/ 5403272 w 5465423"/>
              <a:gd name="connsiteY132" fmla="*/ 4017818 h 4488873"/>
              <a:gd name="connsiteX133" fmla="*/ 5394036 w 5465423"/>
              <a:gd name="connsiteY133" fmla="*/ 3962400 h 4488873"/>
              <a:gd name="connsiteX134" fmla="*/ 5394036 w 5465423"/>
              <a:gd name="connsiteY134" fmla="*/ 3546764 h 4488873"/>
              <a:gd name="connsiteX135" fmla="*/ 5384800 w 5465423"/>
              <a:gd name="connsiteY135" fmla="*/ 3519055 h 4488873"/>
              <a:gd name="connsiteX136" fmla="*/ 5366327 w 5465423"/>
              <a:gd name="connsiteY136" fmla="*/ 3454400 h 4488873"/>
              <a:gd name="connsiteX137" fmla="*/ 5375563 w 5465423"/>
              <a:gd name="connsiteY137" fmla="*/ 3306618 h 4488873"/>
              <a:gd name="connsiteX138" fmla="*/ 5394036 w 5465423"/>
              <a:gd name="connsiteY138" fmla="*/ 3278909 h 4488873"/>
              <a:gd name="connsiteX139" fmla="*/ 5403272 w 5465423"/>
              <a:gd name="connsiteY139" fmla="*/ 3241964 h 4488873"/>
              <a:gd name="connsiteX140" fmla="*/ 5421745 w 5465423"/>
              <a:gd name="connsiteY140" fmla="*/ 3205018 h 4488873"/>
              <a:gd name="connsiteX141" fmla="*/ 5412509 w 5465423"/>
              <a:gd name="connsiteY141" fmla="*/ 2881746 h 4488873"/>
              <a:gd name="connsiteX142" fmla="*/ 5403272 w 5465423"/>
              <a:gd name="connsiteY142" fmla="*/ 2826328 h 4488873"/>
              <a:gd name="connsiteX143" fmla="*/ 5412509 w 5465423"/>
              <a:gd name="connsiteY143" fmla="*/ 2419928 h 4488873"/>
              <a:gd name="connsiteX144" fmla="*/ 5421745 w 5465423"/>
              <a:gd name="connsiteY144" fmla="*/ 2392218 h 4488873"/>
              <a:gd name="connsiteX145" fmla="*/ 5440218 w 5465423"/>
              <a:gd name="connsiteY145" fmla="*/ 2355273 h 4488873"/>
              <a:gd name="connsiteX146" fmla="*/ 5449454 w 5465423"/>
              <a:gd name="connsiteY146" fmla="*/ 2105891 h 4488873"/>
              <a:gd name="connsiteX147" fmla="*/ 5412509 w 5465423"/>
              <a:gd name="connsiteY147" fmla="*/ 2059709 h 4488873"/>
              <a:gd name="connsiteX148" fmla="*/ 5375563 w 5465423"/>
              <a:gd name="connsiteY148" fmla="*/ 2022764 h 4488873"/>
              <a:gd name="connsiteX149" fmla="*/ 5357090 w 5465423"/>
              <a:gd name="connsiteY149" fmla="*/ 1995055 h 4488873"/>
              <a:gd name="connsiteX150" fmla="*/ 5310909 w 5465423"/>
              <a:gd name="connsiteY150" fmla="*/ 1948873 h 4488873"/>
              <a:gd name="connsiteX151" fmla="*/ 5292436 w 5465423"/>
              <a:gd name="connsiteY151" fmla="*/ 1921164 h 4488873"/>
              <a:gd name="connsiteX152" fmla="*/ 5218545 w 5465423"/>
              <a:gd name="connsiteY152" fmla="*/ 1828800 h 4488873"/>
              <a:gd name="connsiteX153" fmla="*/ 5200072 w 5465423"/>
              <a:gd name="connsiteY153" fmla="*/ 1801091 h 4488873"/>
              <a:gd name="connsiteX154" fmla="*/ 5209309 w 5465423"/>
              <a:gd name="connsiteY154" fmla="*/ 1736437 h 4488873"/>
              <a:gd name="connsiteX155" fmla="*/ 5237018 w 5465423"/>
              <a:gd name="connsiteY155" fmla="*/ 1717964 h 4488873"/>
              <a:gd name="connsiteX156" fmla="*/ 5273963 w 5465423"/>
              <a:gd name="connsiteY156" fmla="*/ 1681018 h 4488873"/>
              <a:gd name="connsiteX157" fmla="*/ 5292436 w 5465423"/>
              <a:gd name="connsiteY157" fmla="*/ 1653309 h 4488873"/>
              <a:gd name="connsiteX158" fmla="*/ 5310909 w 5465423"/>
              <a:gd name="connsiteY158" fmla="*/ 1616364 h 4488873"/>
              <a:gd name="connsiteX159" fmla="*/ 5329381 w 5465423"/>
              <a:gd name="connsiteY159" fmla="*/ 1551709 h 4488873"/>
              <a:gd name="connsiteX160" fmla="*/ 5338618 w 5465423"/>
              <a:gd name="connsiteY160" fmla="*/ 1468582 h 4488873"/>
              <a:gd name="connsiteX161" fmla="*/ 5357090 w 5465423"/>
              <a:gd name="connsiteY161" fmla="*/ 1237673 h 4488873"/>
              <a:gd name="connsiteX162" fmla="*/ 5366327 w 5465423"/>
              <a:gd name="connsiteY162" fmla="*/ 1209964 h 4488873"/>
              <a:gd name="connsiteX163" fmla="*/ 5375563 w 5465423"/>
              <a:gd name="connsiteY163" fmla="*/ 1163782 h 4488873"/>
              <a:gd name="connsiteX164" fmla="*/ 5421745 w 5465423"/>
              <a:gd name="connsiteY164" fmla="*/ 1099128 h 4488873"/>
              <a:gd name="connsiteX165" fmla="*/ 5449454 w 5465423"/>
              <a:gd name="connsiteY165" fmla="*/ 1016000 h 4488873"/>
              <a:gd name="connsiteX166" fmla="*/ 5458690 w 5465423"/>
              <a:gd name="connsiteY166" fmla="*/ 979055 h 4488873"/>
              <a:gd name="connsiteX167" fmla="*/ 5449454 w 5465423"/>
              <a:gd name="connsiteY167" fmla="*/ 738909 h 4488873"/>
              <a:gd name="connsiteX168" fmla="*/ 5430981 w 5465423"/>
              <a:gd name="connsiteY168" fmla="*/ 701964 h 4488873"/>
              <a:gd name="connsiteX169" fmla="*/ 5338618 w 5465423"/>
              <a:gd name="connsiteY169" fmla="*/ 581891 h 4488873"/>
              <a:gd name="connsiteX170" fmla="*/ 5283200 w 5465423"/>
              <a:gd name="connsiteY170" fmla="*/ 526473 h 4488873"/>
              <a:gd name="connsiteX171" fmla="*/ 5227781 w 5465423"/>
              <a:gd name="connsiteY171" fmla="*/ 489528 h 4488873"/>
              <a:gd name="connsiteX172" fmla="*/ 5200072 w 5465423"/>
              <a:gd name="connsiteY172" fmla="*/ 471055 h 4488873"/>
              <a:gd name="connsiteX173" fmla="*/ 5163127 w 5465423"/>
              <a:gd name="connsiteY173" fmla="*/ 443346 h 4488873"/>
              <a:gd name="connsiteX174" fmla="*/ 5061527 w 5465423"/>
              <a:gd name="connsiteY174" fmla="*/ 387928 h 4488873"/>
              <a:gd name="connsiteX175" fmla="*/ 4987636 w 5465423"/>
              <a:gd name="connsiteY175" fmla="*/ 295564 h 4488873"/>
              <a:gd name="connsiteX176" fmla="*/ 4969163 w 5465423"/>
              <a:gd name="connsiteY176" fmla="*/ 258618 h 4488873"/>
              <a:gd name="connsiteX177" fmla="*/ 4950690 w 5465423"/>
              <a:gd name="connsiteY177" fmla="*/ 230909 h 4488873"/>
              <a:gd name="connsiteX178" fmla="*/ 4922981 w 5465423"/>
              <a:gd name="connsiteY178" fmla="*/ 193964 h 4488873"/>
              <a:gd name="connsiteX179" fmla="*/ 4867563 w 5465423"/>
              <a:gd name="connsiteY179" fmla="*/ 138546 h 4488873"/>
              <a:gd name="connsiteX180" fmla="*/ 4839854 w 5465423"/>
              <a:gd name="connsiteY180" fmla="*/ 110837 h 4488873"/>
              <a:gd name="connsiteX181" fmla="*/ 4729018 w 5465423"/>
              <a:gd name="connsiteY181" fmla="*/ 83128 h 4488873"/>
              <a:gd name="connsiteX182" fmla="*/ 4682836 w 5465423"/>
              <a:gd name="connsiteY182" fmla="*/ 73891 h 4488873"/>
              <a:gd name="connsiteX183" fmla="*/ 4544290 w 5465423"/>
              <a:gd name="connsiteY183" fmla="*/ 55418 h 4488873"/>
              <a:gd name="connsiteX184" fmla="*/ 4451927 w 5465423"/>
              <a:gd name="connsiteY184" fmla="*/ 27709 h 4488873"/>
              <a:gd name="connsiteX185" fmla="*/ 4414981 w 5465423"/>
              <a:gd name="connsiteY185" fmla="*/ 18473 h 4488873"/>
              <a:gd name="connsiteX186" fmla="*/ 4387272 w 5465423"/>
              <a:gd name="connsiteY186" fmla="*/ 0 h 4488873"/>
              <a:gd name="connsiteX187" fmla="*/ 3851563 w 5465423"/>
              <a:gd name="connsiteY187" fmla="*/ 18473 h 4488873"/>
              <a:gd name="connsiteX188" fmla="*/ 3786909 w 5465423"/>
              <a:gd name="connsiteY188" fmla="*/ 64655 h 4488873"/>
              <a:gd name="connsiteX189" fmla="*/ 3749963 w 5465423"/>
              <a:gd name="connsiteY189" fmla="*/ 83128 h 4488873"/>
              <a:gd name="connsiteX190" fmla="*/ 3426690 w 5465423"/>
              <a:gd name="connsiteY190" fmla="*/ 92364 h 4488873"/>
              <a:gd name="connsiteX191" fmla="*/ 3371272 w 5465423"/>
              <a:gd name="connsiteY191" fmla="*/ 110837 h 4488873"/>
              <a:gd name="connsiteX192" fmla="*/ 3260436 w 5465423"/>
              <a:gd name="connsiteY192" fmla="*/ 138546 h 4488873"/>
              <a:gd name="connsiteX193" fmla="*/ 3223490 w 5465423"/>
              <a:gd name="connsiteY193" fmla="*/ 157018 h 4488873"/>
              <a:gd name="connsiteX194" fmla="*/ 3011054 w 5465423"/>
              <a:gd name="connsiteY194" fmla="*/ 166255 h 4488873"/>
              <a:gd name="connsiteX195" fmla="*/ 2798618 w 5465423"/>
              <a:gd name="connsiteY195" fmla="*/ 157018 h 4488873"/>
              <a:gd name="connsiteX196" fmla="*/ 2761672 w 5465423"/>
              <a:gd name="connsiteY196" fmla="*/ 138546 h 4488873"/>
              <a:gd name="connsiteX197" fmla="*/ 2687781 w 5465423"/>
              <a:gd name="connsiteY197" fmla="*/ 110837 h 4488873"/>
              <a:gd name="connsiteX198" fmla="*/ 2530763 w 5465423"/>
              <a:gd name="connsiteY198" fmla="*/ 92364 h 4488873"/>
              <a:gd name="connsiteX199" fmla="*/ 2327563 w 5465423"/>
              <a:gd name="connsiteY199" fmla="*/ 110837 h 4488873"/>
              <a:gd name="connsiteX200" fmla="*/ 2290618 w 5465423"/>
              <a:gd name="connsiteY200" fmla="*/ 129309 h 4488873"/>
              <a:gd name="connsiteX201" fmla="*/ 2262909 w 5465423"/>
              <a:gd name="connsiteY201" fmla="*/ 138546 h 4488873"/>
              <a:gd name="connsiteX202" fmla="*/ 2216727 w 5465423"/>
              <a:gd name="connsiteY202" fmla="*/ 157018 h 4488873"/>
              <a:gd name="connsiteX203" fmla="*/ 2161309 w 5465423"/>
              <a:gd name="connsiteY203" fmla="*/ 166255 h 4488873"/>
              <a:gd name="connsiteX204" fmla="*/ 1976581 w 5465423"/>
              <a:gd name="connsiteY204" fmla="*/ 157018 h 4488873"/>
              <a:gd name="connsiteX205" fmla="*/ 1930400 w 5465423"/>
              <a:gd name="connsiteY205" fmla="*/ 138546 h 4488873"/>
              <a:gd name="connsiteX206" fmla="*/ 1893454 w 5465423"/>
              <a:gd name="connsiteY206" fmla="*/ 129309 h 4488873"/>
              <a:gd name="connsiteX207" fmla="*/ 1819563 w 5465423"/>
              <a:gd name="connsiteY207" fmla="*/ 101600 h 4488873"/>
              <a:gd name="connsiteX208" fmla="*/ 1754909 w 5465423"/>
              <a:gd name="connsiteY208" fmla="*/ 92364 h 4488873"/>
              <a:gd name="connsiteX209" fmla="*/ 1607127 w 5465423"/>
              <a:gd name="connsiteY209" fmla="*/ 101600 h 4488873"/>
              <a:gd name="connsiteX210" fmla="*/ 1348509 w 5465423"/>
              <a:gd name="connsiteY210" fmla="*/ 110837 h 4488873"/>
              <a:gd name="connsiteX211" fmla="*/ 1293090 w 5465423"/>
              <a:gd name="connsiteY211" fmla="*/ 129309 h 4488873"/>
              <a:gd name="connsiteX212" fmla="*/ 1265381 w 5465423"/>
              <a:gd name="connsiteY212" fmla="*/ 138546 h 4488873"/>
              <a:gd name="connsiteX213" fmla="*/ 1209963 w 5465423"/>
              <a:gd name="connsiteY213" fmla="*/ 92364 h 4488873"/>
              <a:gd name="connsiteX214" fmla="*/ 1200727 w 5465423"/>
              <a:gd name="connsiteY214" fmla="*/ 92364 h 44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5465423" h="4488873">
                <a:moveTo>
                  <a:pt x="1311563" y="120073"/>
                </a:moveTo>
                <a:lnTo>
                  <a:pt x="1265381" y="110837"/>
                </a:lnTo>
                <a:cubicBezTo>
                  <a:pt x="1237626" y="104890"/>
                  <a:pt x="1210153" y="97595"/>
                  <a:pt x="1182254" y="92364"/>
                </a:cubicBezTo>
                <a:cubicBezTo>
                  <a:pt x="1160857" y="88352"/>
                  <a:pt x="1139019" y="87022"/>
                  <a:pt x="1117600" y="83128"/>
                </a:cubicBezTo>
                <a:cubicBezTo>
                  <a:pt x="1105110" y="80857"/>
                  <a:pt x="1093046" y="76645"/>
                  <a:pt x="1080654" y="73891"/>
                </a:cubicBezTo>
                <a:cubicBezTo>
                  <a:pt x="1065329" y="70485"/>
                  <a:pt x="1049769" y="68185"/>
                  <a:pt x="1034472" y="64655"/>
                </a:cubicBezTo>
                <a:cubicBezTo>
                  <a:pt x="1009734" y="58946"/>
                  <a:pt x="985211" y="52340"/>
                  <a:pt x="960581" y="46182"/>
                </a:cubicBezTo>
                <a:cubicBezTo>
                  <a:pt x="914187" y="34583"/>
                  <a:pt x="935681" y="40961"/>
                  <a:pt x="895927" y="27709"/>
                </a:cubicBezTo>
                <a:cubicBezTo>
                  <a:pt x="745066" y="30788"/>
                  <a:pt x="594013" y="28728"/>
                  <a:pt x="443345" y="36946"/>
                </a:cubicBezTo>
                <a:cubicBezTo>
                  <a:pt x="423902" y="38007"/>
                  <a:pt x="387927" y="55418"/>
                  <a:pt x="387927" y="55418"/>
                </a:cubicBezTo>
                <a:cubicBezTo>
                  <a:pt x="374296" y="75865"/>
                  <a:pt x="363080" y="96613"/>
                  <a:pt x="341745" y="110837"/>
                </a:cubicBezTo>
                <a:cubicBezTo>
                  <a:pt x="333644" y="116237"/>
                  <a:pt x="323749" y="119403"/>
                  <a:pt x="314036" y="120073"/>
                </a:cubicBezTo>
                <a:cubicBezTo>
                  <a:pt x="234118" y="125584"/>
                  <a:pt x="153939" y="126230"/>
                  <a:pt x="73890" y="129309"/>
                </a:cubicBezTo>
                <a:cubicBezTo>
                  <a:pt x="55639" y="135393"/>
                  <a:pt x="31492" y="140743"/>
                  <a:pt x="18472" y="157018"/>
                </a:cubicBezTo>
                <a:cubicBezTo>
                  <a:pt x="13655" y="163040"/>
                  <a:pt x="603" y="219260"/>
                  <a:pt x="0" y="221673"/>
                </a:cubicBezTo>
                <a:cubicBezTo>
                  <a:pt x="3079" y="280170"/>
                  <a:pt x="4162" y="338806"/>
                  <a:pt x="9236" y="397164"/>
                </a:cubicBezTo>
                <a:cubicBezTo>
                  <a:pt x="10336" y="409810"/>
                  <a:pt x="12454" y="422932"/>
                  <a:pt x="18472" y="434109"/>
                </a:cubicBezTo>
                <a:cubicBezTo>
                  <a:pt x="34261" y="463431"/>
                  <a:pt x="55417" y="489528"/>
                  <a:pt x="73890" y="517237"/>
                </a:cubicBezTo>
                <a:lnTo>
                  <a:pt x="92363" y="544946"/>
                </a:lnTo>
                <a:cubicBezTo>
                  <a:pt x="98521" y="554182"/>
                  <a:pt x="104176" y="563774"/>
                  <a:pt x="110836" y="572655"/>
                </a:cubicBezTo>
                <a:lnTo>
                  <a:pt x="166254" y="646546"/>
                </a:lnTo>
                <a:cubicBezTo>
                  <a:pt x="182022" y="693852"/>
                  <a:pt x="165070" y="660519"/>
                  <a:pt x="212436" y="701964"/>
                </a:cubicBezTo>
                <a:cubicBezTo>
                  <a:pt x="225543" y="713432"/>
                  <a:pt x="236274" y="727441"/>
                  <a:pt x="249381" y="738909"/>
                </a:cubicBezTo>
                <a:cubicBezTo>
                  <a:pt x="260966" y="749046"/>
                  <a:pt x="274639" y="756600"/>
                  <a:pt x="286327" y="766618"/>
                </a:cubicBezTo>
                <a:cubicBezTo>
                  <a:pt x="296245" y="775119"/>
                  <a:pt x="305764" y="784218"/>
                  <a:pt x="314036" y="794328"/>
                </a:cubicBezTo>
                <a:cubicBezTo>
                  <a:pt x="351289" y="839859"/>
                  <a:pt x="361328" y="856028"/>
                  <a:pt x="387927" y="895928"/>
                </a:cubicBezTo>
                <a:cubicBezTo>
                  <a:pt x="401534" y="950357"/>
                  <a:pt x="408698" y="961774"/>
                  <a:pt x="387927" y="1034473"/>
                </a:cubicBezTo>
                <a:cubicBezTo>
                  <a:pt x="384339" y="1047033"/>
                  <a:pt x="369454" y="1052946"/>
                  <a:pt x="360218" y="1062182"/>
                </a:cubicBezTo>
                <a:cubicBezTo>
                  <a:pt x="357139" y="1074497"/>
                  <a:pt x="355982" y="1087460"/>
                  <a:pt x="350981" y="1099128"/>
                </a:cubicBezTo>
                <a:cubicBezTo>
                  <a:pt x="312709" y="1188430"/>
                  <a:pt x="349792" y="1057711"/>
                  <a:pt x="323272" y="1163782"/>
                </a:cubicBezTo>
                <a:cubicBezTo>
                  <a:pt x="329430" y="1216121"/>
                  <a:pt x="330065" y="1269410"/>
                  <a:pt x="341745" y="1320800"/>
                </a:cubicBezTo>
                <a:cubicBezTo>
                  <a:pt x="345724" y="1338306"/>
                  <a:pt x="361426" y="1350925"/>
                  <a:pt x="369454" y="1366982"/>
                </a:cubicBezTo>
                <a:cubicBezTo>
                  <a:pt x="407692" y="1443459"/>
                  <a:pt x="344224" y="1342993"/>
                  <a:pt x="397163" y="1422400"/>
                </a:cubicBezTo>
                <a:cubicBezTo>
                  <a:pt x="410158" y="1474381"/>
                  <a:pt x="431880" y="1524818"/>
                  <a:pt x="406400" y="1579418"/>
                </a:cubicBezTo>
                <a:cubicBezTo>
                  <a:pt x="395352" y="1603092"/>
                  <a:pt x="371881" y="1619162"/>
                  <a:pt x="350981" y="1634837"/>
                </a:cubicBezTo>
                <a:cubicBezTo>
                  <a:pt x="335115" y="1646736"/>
                  <a:pt x="305240" y="1670211"/>
                  <a:pt x="286327" y="1681018"/>
                </a:cubicBezTo>
                <a:cubicBezTo>
                  <a:pt x="274372" y="1687849"/>
                  <a:pt x="262443" y="1695137"/>
                  <a:pt x="249381" y="1699491"/>
                </a:cubicBezTo>
                <a:cubicBezTo>
                  <a:pt x="225295" y="1707520"/>
                  <a:pt x="175490" y="1717964"/>
                  <a:pt x="175490" y="1717964"/>
                </a:cubicBezTo>
                <a:cubicBezTo>
                  <a:pt x="99432" y="1768670"/>
                  <a:pt x="186591" y="1702372"/>
                  <a:pt x="138545" y="1764146"/>
                </a:cubicBezTo>
                <a:cubicBezTo>
                  <a:pt x="122506" y="1784767"/>
                  <a:pt x="83127" y="1819564"/>
                  <a:pt x="83127" y="1819564"/>
                </a:cubicBezTo>
                <a:cubicBezTo>
                  <a:pt x="80048" y="1828800"/>
                  <a:pt x="78244" y="1838565"/>
                  <a:pt x="73890" y="1847273"/>
                </a:cubicBezTo>
                <a:cubicBezTo>
                  <a:pt x="68926" y="1857202"/>
                  <a:pt x="56269" y="1863914"/>
                  <a:pt x="55418" y="1874982"/>
                </a:cubicBezTo>
                <a:cubicBezTo>
                  <a:pt x="53045" y="1905832"/>
                  <a:pt x="55555" y="1937773"/>
                  <a:pt x="64654" y="1967346"/>
                </a:cubicBezTo>
                <a:cubicBezTo>
                  <a:pt x="68495" y="1979831"/>
                  <a:pt x="84001" y="1985020"/>
                  <a:pt x="92363" y="1995055"/>
                </a:cubicBezTo>
                <a:cubicBezTo>
                  <a:pt x="99470" y="2003583"/>
                  <a:pt x="103461" y="2014467"/>
                  <a:pt x="110836" y="2022764"/>
                </a:cubicBezTo>
                <a:cubicBezTo>
                  <a:pt x="216914" y="2142101"/>
                  <a:pt x="127142" y="2026031"/>
                  <a:pt x="193963" y="2115128"/>
                </a:cubicBezTo>
                <a:lnTo>
                  <a:pt x="212436" y="2170546"/>
                </a:lnTo>
                <a:lnTo>
                  <a:pt x="221672" y="2198255"/>
                </a:lnTo>
                <a:cubicBezTo>
                  <a:pt x="218593" y="2238279"/>
                  <a:pt x="215770" y="2278324"/>
                  <a:pt x="212436" y="2318328"/>
                </a:cubicBezTo>
                <a:cubicBezTo>
                  <a:pt x="208180" y="2369406"/>
                  <a:pt x="212276" y="2404907"/>
                  <a:pt x="193963" y="2447637"/>
                </a:cubicBezTo>
                <a:cubicBezTo>
                  <a:pt x="153192" y="2542765"/>
                  <a:pt x="199062" y="2413867"/>
                  <a:pt x="157018" y="2540000"/>
                </a:cubicBezTo>
                <a:lnTo>
                  <a:pt x="147781" y="2567709"/>
                </a:lnTo>
                <a:cubicBezTo>
                  <a:pt x="150860" y="2592339"/>
                  <a:pt x="150487" y="2617653"/>
                  <a:pt x="157018" y="2641600"/>
                </a:cubicBezTo>
                <a:cubicBezTo>
                  <a:pt x="159939" y="2652309"/>
                  <a:pt x="168384" y="2660781"/>
                  <a:pt x="175490" y="2669309"/>
                </a:cubicBezTo>
                <a:cubicBezTo>
                  <a:pt x="206825" y="2706911"/>
                  <a:pt x="212853" y="2699640"/>
                  <a:pt x="258618" y="2733964"/>
                </a:cubicBezTo>
                <a:cubicBezTo>
                  <a:pt x="366670" y="2815003"/>
                  <a:pt x="233209" y="2712186"/>
                  <a:pt x="323272" y="2789382"/>
                </a:cubicBezTo>
                <a:cubicBezTo>
                  <a:pt x="334960" y="2799400"/>
                  <a:pt x="348530" y="2807073"/>
                  <a:pt x="360218" y="2817091"/>
                </a:cubicBezTo>
                <a:cubicBezTo>
                  <a:pt x="370136" y="2825592"/>
                  <a:pt x="378009" y="2836299"/>
                  <a:pt x="387927" y="2844800"/>
                </a:cubicBezTo>
                <a:cubicBezTo>
                  <a:pt x="399615" y="2854818"/>
                  <a:pt x="413482" y="2862154"/>
                  <a:pt x="424872" y="2872509"/>
                </a:cubicBezTo>
                <a:cubicBezTo>
                  <a:pt x="486222" y="2928282"/>
                  <a:pt x="476683" y="2917898"/>
                  <a:pt x="508000" y="2964873"/>
                </a:cubicBezTo>
                <a:cubicBezTo>
                  <a:pt x="511079" y="2974109"/>
                  <a:pt x="515949" y="2982931"/>
                  <a:pt x="517236" y="2992582"/>
                </a:cubicBezTo>
                <a:cubicBezTo>
                  <a:pt x="522136" y="3029330"/>
                  <a:pt x="516550" y="3067697"/>
                  <a:pt x="526472" y="3103418"/>
                </a:cubicBezTo>
                <a:cubicBezTo>
                  <a:pt x="532414" y="3124810"/>
                  <a:pt x="551103" y="3140364"/>
                  <a:pt x="563418" y="3158837"/>
                </a:cubicBezTo>
                <a:cubicBezTo>
                  <a:pt x="569575" y="3168073"/>
                  <a:pt x="573009" y="3179886"/>
                  <a:pt x="581890" y="3186546"/>
                </a:cubicBezTo>
                <a:cubicBezTo>
                  <a:pt x="594205" y="3195782"/>
                  <a:pt x="608609" y="3202749"/>
                  <a:pt x="618836" y="3214255"/>
                </a:cubicBezTo>
                <a:cubicBezTo>
                  <a:pt x="633586" y="3230848"/>
                  <a:pt x="638020" y="3256352"/>
                  <a:pt x="655781" y="3269673"/>
                </a:cubicBezTo>
                <a:cubicBezTo>
                  <a:pt x="668096" y="3278909"/>
                  <a:pt x="681039" y="3287364"/>
                  <a:pt x="692727" y="3297382"/>
                </a:cubicBezTo>
                <a:cubicBezTo>
                  <a:pt x="702645" y="3305883"/>
                  <a:pt x="710125" y="3317072"/>
                  <a:pt x="720436" y="3325091"/>
                </a:cubicBezTo>
                <a:cubicBezTo>
                  <a:pt x="736251" y="3337392"/>
                  <a:pt x="787662" y="3372130"/>
                  <a:pt x="812800" y="3380509"/>
                </a:cubicBezTo>
                <a:cubicBezTo>
                  <a:pt x="827693" y="3385473"/>
                  <a:pt x="843536" y="3386938"/>
                  <a:pt x="858981" y="3389746"/>
                </a:cubicBezTo>
                <a:cubicBezTo>
                  <a:pt x="924120" y="3401590"/>
                  <a:pt x="922256" y="3399855"/>
                  <a:pt x="997527" y="3408218"/>
                </a:cubicBezTo>
                <a:cubicBezTo>
                  <a:pt x="1006763" y="3411297"/>
                  <a:pt x="1015875" y="3414780"/>
                  <a:pt x="1025236" y="3417455"/>
                </a:cubicBezTo>
                <a:cubicBezTo>
                  <a:pt x="1037442" y="3420942"/>
                  <a:pt x="1050513" y="3421691"/>
                  <a:pt x="1062181" y="3426691"/>
                </a:cubicBezTo>
                <a:cubicBezTo>
                  <a:pt x="1072384" y="3431064"/>
                  <a:pt x="1079961" y="3440200"/>
                  <a:pt x="1089890" y="3445164"/>
                </a:cubicBezTo>
                <a:cubicBezTo>
                  <a:pt x="1098598" y="3449518"/>
                  <a:pt x="1108363" y="3451321"/>
                  <a:pt x="1117600" y="3454400"/>
                </a:cubicBezTo>
                <a:cubicBezTo>
                  <a:pt x="1154545" y="3451321"/>
                  <a:pt x="1191589" y="3449258"/>
                  <a:pt x="1228436" y="3445164"/>
                </a:cubicBezTo>
                <a:cubicBezTo>
                  <a:pt x="1247049" y="3443096"/>
                  <a:pt x="1265127" y="3435928"/>
                  <a:pt x="1283854" y="3435928"/>
                </a:cubicBezTo>
                <a:cubicBezTo>
                  <a:pt x="1342432" y="3435928"/>
                  <a:pt x="1400848" y="3442085"/>
                  <a:pt x="1459345" y="3445164"/>
                </a:cubicBezTo>
                <a:cubicBezTo>
                  <a:pt x="1468581" y="3451322"/>
                  <a:pt x="1485892" y="3452597"/>
                  <a:pt x="1487054" y="3463637"/>
                </a:cubicBezTo>
                <a:cubicBezTo>
                  <a:pt x="1492543" y="3515779"/>
                  <a:pt x="1477818" y="3568225"/>
                  <a:pt x="1477818" y="3620655"/>
                </a:cubicBezTo>
                <a:cubicBezTo>
                  <a:pt x="1477818" y="3676158"/>
                  <a:pt x="1479205" y="3731963"/>
                  <a:pt x="1487054" y="3786909"/>
                </a:cubicBezTo>
                <a:cubicBezTo>
                  <a:pt x="1491105" y="3815265"/>
                  <a:pt x="1549766" y="3844111"/>
                  <a:pt x="1560945" y="3851564"/>
                </a:cubicBezTo>
                <a:lnTo>
                  <a:pt x="1588654" y="3870037"/>
                </a:lnTo>
                <a:cubicBezTo>
                  <a:pt x="1598669" y="3890067"/>
                  <a:pt x="1611832" y="3912038"/>
                  <a:pt x="1616363" y="3934691"/>
                </a:cubicBezTo>
                <a:cubicBezTo>
                  <a:pt x="1620633" y="3956039"/>
                  <a:pt x="1621330" y="3977998"/>
                  <a:pt x="1625600" y="3999346"/>
                </a:cubicBezTo>
                <a:cubicBezTo>
                  <a:pt x="1629356" y="4018128"/>
                  <a:pt x="1639686" y="4041141"/>
                  <a:pt x="1653309" y="4054764"/>
                </a:cubicBezTo>
                <a:cubicBezTo>
                  <a:pt x="1661158" y="4062613"/>
                  <a:pt x="1671782" y="4067079"/>
                  <a:pt x="1681018" y="4073237"/>
                </a:cubicBezTo>
                <a:cubicBezTo>
                  <a:pt x="1684097" y="4082473"/>
                  <a:pt x="1684172" y="4093344"/>
                  <a:pt x="1690254" y="4100946"/>
                </a:cubicBezTo>
                <a:cubicBezTo>
                  <a:pt x="1709294" y="4124746"/>
                  <a:pt x="1733357" y="4144049"/>
                  <a:pt x="1754909" y="4165600"/>
                </a:cubicBezTo>
                <a:cubicBezTo>
                  <a:pt x="1762758" y="4173449"/>
                  <a:pt x="1773585" y="4177621"/>
                  <a:pt x="1782618" y="4184073"/>
                </a:cubicBezTo>
                <a:cubicBezTo>
                  <a:pt x="1795144" y="4193021"/>
                  <a:pt x="1807037" y="4202834"/>
                  <a:pt x="1819563" y="4211782"/>
                </a:cubicBezTo>
                <a:cubicBezTo>
                  <a:pt x="1828596" y="4218234"/>
                  <a:pt x="1838391" y="4223595"/>
                  <a:pt x="1847272" y="4230255"/>
                </a:cubicBezTo>
                <a:cubicBezTo>
                  <a:pt x="1875355" y="4251317"/>
                  <a:pt x="1902797" y="4273221"/>
                  <a:pt x="1930400" y="4294909"/>
                </a:cubicBezTo>
                <a:cubicBezTo>
                  <a:pt x="1945901" y="4307089"/>
                  <a:pt x="1960178" y="4320920"/>
                  <a:pt x="1976581" y="4331855"/>
                </a:cubicBezTo>
                <a:lnTo>
                  <a:pt x="2032000" y="4368800"/>
                </a:lnTo>
                <a:cubicBezTo>
                  <a:pt x="2045795" y="4377997"/>
                  <a:pt x="2062600" y="4381607"/>
                  <a:pt x="2078181" y="4387273"/>
                </a:cubicBezTo>
                <a:cubicBezTo>
                  <a:pt x="2096481" y="4393928"/>
                  <a:pt x="2115127" y="4399588"/>
                  <a:pt x="2133600" y="4405746"/>
                </a:cubicBezTo>
                <a:lnTo>
                  <a:pt x="2161309" y="4414982"/>
                </a:lnTo>
                <a:cubicBezTo>
                  <a:pt x="2170545" y="4418061"/>
                  <a:pt x="2179573" y="4421857"/>
                  <a:pt x="2189018" y="4424218"/>
                </a:cubicBezTo>
                <a:lnTo>
                  <a:pt x="2225963" y="4433455"/>
                </a:lnTo>
                <a:cubicBezTo>
                  <a:pt x="2327563" y="4430376"/>
                  <a:pt x="2429273" y="4429856"/>
                  <a:pt x="2530763" y="4424218"/>
                </a:cubicBezTo>
                <a:cubicBezTo>
                  <a:pt x="2560576" y="4422562"/>
                  <a:pt x="2559980" y="4407738"/>
                  <a:pt x="2586181" y="4396509"/>
                </a:cubicBezTo>
                <a:cubicBezTo>
                  <a:pt x="2597849" y="4391509"/>
                  <a:pt x="2610812" y="4390352"/>
                  <a:pt x="2623127" y="4387273"/>
                </a:cubicBezTo>
                <a:cubicBezTo>
                  <a:pt x="2647757" y="4390352"/>
                  <a:pt x="2672596" y="4392069"/>
                  <a:pt x="2697018" y="4396509"/>
                </a:cubicBezTo>
                <a:cubicBezTo>
                  <a:pt x="2807899" y="4416669"/>
                  <a:pt x="2537208" y="4404274"/>
                  <a:pt x="2826327" y="4414982"/>
                </a:cubicBezTo>
                <a:cubicBezTo>
                  <a:pt x="2958660" y="4419883"/>
                  <a:pt x="3091102" y="4421139"/>
                  <a:pt x="3223490" y="4424218"/>
                </a:cubicBezTo>
                <a:cubicBezTo>
                  <a:pt x="3232727" y="4427297"/>
                  <a:pt x="3242492" y="4429101"/>
                  <a:pt x="3251200" y="4433455"/>
                </a:cubicBezTo>
                <a:cubicBezTo>
                  <a:pt x="3261129" y="4438419"/>
                  <a:pt x="3268765" y="4447420"/>
                  <a:pt x="3278909" y="4451928"/>
                </a:cubicBezTo>
                <a:cubicBezTo>
                  <a:pt x="3296703" y="4459836"/>
                  <a:pt x="3334327" y="4470400"/>
                  <a:pt x="3334327" y="4470400"/>
                </a:cubicBezTo>
                <a:cubicBezTo>
                  <a:pt x="3466715" y="4467321"/>
                  <a:pt x="3599067" y="4461164"/>
                  <a:pt x="3731490" y="4461164"/>
                </a:cubicBezTo>
                <a:cubicBezTo>
                  <a:pt x="3820695" y="4461164"/>
                  <a:pt x="3925738" y="4456617"/>
                  <a:pt x="4017818" y="4479637"/>
                </a:cubicBezTo>
                <a:cubicBezTo>
                  <a:pt x="4027263" y="4481998"/>
                  <a:pt x="4036291" y="4485794"/>
                  <a:pt x="4045527" y="4488873"/>
                </a:cubicBezTo>
                <a:cubicBezTo>
                  <a:pt x="4107103" y="4485794"/>
                  <a:pt x="4168814" y="4484757"/>
                  <a:pt x="4230254" y="4479637"/>
                </a:cubicBezTo>
                <a:cubicBezTo>
                  <a:pt x="4248861" y="4478086"/>
                  <a:pt x="4312263" y="4455380"/>
                  <a:pt x="4322618" y="4451928"/>
                </a:cubicBezTo>
                <a:lnTo>
                  <a:pt x="4350327" y="4442691"/>
                </a:lnTo>
                <a:cubicBezTo>
                  <a:pt x="4390351" y="4445770"/>
                  <a:pt x="4430503" y="4447495"/>
                  <a:pt x="4470400" y="4451928"/>
                </a:cubicBezTo>
                <a:cubicBezTo>
                  <a:pt x="4550233" y="4460799"/>
                  <a:pt x="4486738" y="4457611"/>
                  <a:pt x="4544290" y="4470400"/>
                </a:cubicBezTo>
                <a:cubicBezTo>
                  <a:pt x="4562572" y="4474463"/>
                  <a:pt x="4581236" y="4476558"/>
                  <a:pt x="4599709" y="4479637"/>
                </a:cubicBezTo>
                <a:cubicBezTo>
                  <a:pt x="4667442" y="4476558"/>
                  <a:pt x="4735589" y="4478478"/>
                  <a:pt x="4802909" y="4470400"/>
                </a:cubicBezTo>
                <a:cubicBezTo>
                  <a:pt x="4813930" y="4469077"/>
                  <a:pt x="4820689" y="4456892"/>
                  <a:pt x="4830618" y="4451928"/>
                </a:cubicBezTo>
                <a:cubicBezTo>
                  <a:pt x="4839326" y="4447574"/>
                  <a:pt x="4849619" y="4447045"/>
                  <a:pt x="4858327" y="4442691"/>
                </a:cubicBezTo>
                <a:cubicBezTo>
                  <a:pt x="4868256" y="4437726"/>
                  <a:pt x="4875892" y="4428726"/>
                  <a:pt x="4886036" y="4424218"/>
                </a:cubicBezTo>
                <a:cubicBezTo>
                  <a:pt x="4903830" y="4416310"/>
                  <a:pt x="4941454" y="4405746"/>
                  <a:pt x="4941454" y="4405746"/>
                </a:cubicBezTo>
                <a:cubicBezTo>
                  <a:pt x="5006730" y="4418801"/>
                  <a:pt x="4972743" y="4410018"/>
                  <a:pt x="5043054" y="4433455"/>
                </a:cubicBezTo>
                <a:cubicBezTo>
                  <a:pt x="5053585" y="4436965"/>
                  <a:pt x="5061527" y="4445770"/>
                  <a:pt x="5070763" y="4451928"/>
                </a:cubicBezTo>
                <a:cubicBezTo>
                  <a:pt x="5150812" y="4448849"/>
                  <a:pt x="5231552" y="4453637"/>
                  <a:pt x="5310909" y="4442691"/>
                </a:cubicBezTo>
                <a:cubicBezTo>
                  <a:pt x="5323849" y="4440906"/>
                  <a:pt x="5330347" y="4425092"/>
                  <a:pt x="5338618" y="4414982"/>
                </a:cubicBezTo>
                <a:cubicBezTo>
                  <a:pt x="5358114" y="4391153"/>
                  <a:pt x="5394036" y="4341091"/>
                  <a:pt x="5394036" y="4341091"/>
                </a:cubicBezTo>
                <a:cubicBezTo>
                  <a:pt x="5397115" y="4331855"/>
                  <a:pt x="5398918" y="4322090"/>
                  <a:pt x="5403272" y="4313382"/>
                </a:cubicBezTo>
                <a:cubicBezTo>
                  <a:pt x="5408236" y="4303453"/>
                  <a:pt x="5417372" y="4295876"/>
                  <a:pt x="5421745" y="4285673"/>
                </a:cubicBezTo>
                <a:cubicBezTo>
                  <a:pt x="5426745" y="4274005"/>
                  <a:pt x="5427902" y="4261043"/>
                  <a:pt x="5430981" y="4248728"/>
                </a:cubicBezTo>
                <a:cubicBezTo>
                  <a:pt x="5427902" y="4196388"/>
                  <a:pt x="5427992" y="4143766"/>
                  <a:pt x="5421745" y="4091709"/>
                </a:cubicBezTo>
                <a:cubicBezTo>
                  <a:pt x="5418720" y="4066501"/>
                  <a:pt x="5409430" y="4042448"/>
                  <a:pt x="5403272" y="4017818"/>
                </a:cubicBezTo>
                <a:cubicBezTo>
                  <a:pt x="5398730" y="3999650"/>
                  <a:pt x="5397115" y="3980873"/>
                  <a:pt x="5394036" y="3962400"/>
                </a:cubicBezTo>
                <a:cubicBezTo>
                  <a:pt x="5404089" y="3761332"/>
                  <a:pt x="5409521" y="3763567"/>
                  <a:pt x="5394036" y="3546764"/>
                </a:cubicBezTo>
                <a:cubicBezTo>
                  <a:pt x="5393342" y="3537053"/>
                  <a:pt x="5387475" y="3528416"/>
                  <a:pt x="5384800" y="3519055"/>
                </a:cubicBezTo>
                <a:cubicBezTo>
                  <a:pt x="5361604" y="3437871"/>
                  <a:pt x="5388472" y="3520836"/>
                  <a:pt x="5366327" y="3454400"/>
                </a:cubicBezTo>
                <a:cubicBezTo>
                  <a:pt x="5369406" y="3405139"/>
                  <a:pt x="5367865" y="3355371"/>
                  <a:pt x="5375563" y="3306618"/>
                </a:cubicBezTo>
                <a:cubicBezTo>
                  <a:pt x="5377294" y="3295653"/>
                  <a:pt x="5389663" y="3289112"/>
                  <a:pt x="5394036" y="3278909"/>
                </a:cubicBezTo>
                <a:cubicBezTo>
                  <a:pt x="5399036" y="3267241"/>
                  <a:pt x="5398815" y="3253850"/>
                  <a:pt x="5403272" y="3241964"/>
                </a:cubicBezTo>
                <a:cubicBezTo>
                  <a:pt x="5408107" y="3229072"/>
                  <a:pt x="5415587" y="3217333"/>
                  <a:pt x="5421745" y="3205018"/>
                </a:cubicBezTo>
                <a:cubicBezTo>
                  <a:pt x="5418666" y="3097261"/>
                  <a:pt x="5417761" y="2989419"/>
                  <a:pt x="5412509" y="2881746"/>
                </a:cubicBezTo>
                <a:cubicBezTo>
                  <a:pt x="5411597" y="2863041"/>
                  <a:pt x="5403272" y="2845056"/>
                  <a:pt x="5403272" y="2826328"/>
                </a:cubicBezTo>
                <a:cubicBezTo>
                  <a:pt x="5403272" y="2690826"/>
                  <a:pt x="5406748" y="2555307"/>
                  <a:pt x="5412509" y="2419928"/>
                </a:cubicBezTo>
                <a:cubicBezTo>
                  <a:pt x="5412923" y="2410201"/>
                  <a:pt x="5417910" y="2401167"/>
                  <a:pt x="5421745" y="2392218"/>
                </a:cubicBezTo>
                <a:cubicBezTo>
                  <a:pt x="5427169" y="2379563"/>
                  <a:pt x="5434060" y="2367588"/>
                  <a:pt x="5440218" y="2355273"/>
                </a:cubicBezTo>
                <a:cubicBezTo>
                  <a:pt x="5465504" y="2254125"/>
                  <a:pt x="5477081" y="2238505"/>
                  <a:pt x="5449454" y="2105891"/>
                </a:cubicBezTo>
                <a:cubicBezTo>
                  <a:pt x="5445433" y="2086592"/>
                  <a:pt x="5425606" y="2074443"/>
                  <a:pt x="5412509" y="2059709"/>
                </a:cubicBezTo>
                <a:cubicBezTo>
                  <a:pt x="5400938" y="2046692"/>
                  <a:pt x="5386898" y="2035987"/>
                  <a:pt x="5375563" y="2022764"/>
                </a:cubicBezTo>
                <a:cubicBezTo>
                  <a:pt x="5368339" y="2014336"/>
                  <a:pt x="5364400" y="2003409"/>
                  <a:pt x="5357090" y="1995055"/>
                </a:cubicBezTo>
                <a:cubicBezTo>
                  <a:pt x="5342754" y="1978671"/>
                  <a:pt x="5325245" y="1965257"/>
                  <a:pt x="5310909" y="1948873"/>
                </a:cubicBezTo>
                <a:cubicBezTo>
                  <a:pt x="5303599" y="1940519"/>
                  <a:pt x="5299660" y="1929592"/>
                  <a:pt x="5292436" y="1921164"/>
                </a:cubicBezTo>
                <a:cubicBezTo>
                  <a:pt x="5213470" y="1829037"/>
                  <a:pt x="5298704" y="1949038"/>
                  <a:pt x="5218545" y="1828800"/>
                </a:cubicBezTo>
                <a:lnTo>
                  <a:pt x="5200072" y="1801091"/>
                </a:lnTo>
                <a:cubicBezTo>
                  <a:pt x="5203151" y="1779540"/>
                  <a:pt x="5200467" y="1756331"/>
                  <a:pt x="5209309" y="1736437"/>
                </a:cubicBezTo>
                <a:cubicBezTo>
                  <a:pt x="5213818" y="1726293"/>
                  <a:pt x="5228590" y="1725188"/>
                  <a:pt x="5237018" y="1717964"/>
                </a:cubicBezTo>
                <a:cubicBezTo>
                  <a:pt x="5250241" y="1706629"/>
                  <a:pt x="5262629" y="1694241"/>
                  <a:pt x="5273963" y="1681018"/>
                </a:cubicBezTo>
                <a:cubicBezTo>
                  <a:pt x="5281187" y="1672590"/>
                  <a:pt x="5286928" y="1662947"/>
                  <a:pt x="5292436" y="1653309"/>
                </a:cubicBezTo>
                <a:cubicBezTo>
                  <a:pt x="5299267" y="1641355"/>
                  <a:pt x="5305485" y="1629019"/>
                  <a:pt x="5310909" y="1616364"/>
                </a:cubicBezTo>
                <a:cubicBezTo>
                  <a:pt x="5318859" y="1597814"/>
                  <a:pt x="5324695" y="1570455"/>
                  <a:pt x="5329381" y="1551709"/>
                </a:cubicBezTo>
                <a:cubicBezTo>
                  <a:pt x="5332460" y="1524000"/>
                  <a:pt x="5336558" y="1496385"/>
                  <a:pt x="5338618" y="1468582"/>
                </a:cubicBezTo>
                <a:cubicBezTo>
                  <a:pt x="5344341" y="1391328"/>
                  <a:pt x="5341857" y="1313839"/>
                  <a:pt x="5357090" y="1237673"/>
                </a:cubicBezTo>
                <a:cubicBezTo>
                  <a:pt x="5358999" y="1228126"/>
                  <a:pt x="5363966" y="1219409"/>
                  <a:pt x="5366327" y="1209964"/>
                </a:cubicBezTo>
                <a:cubicBezTo>
                  <a:pt x="5370135" y="1194734"/>
                  <a:pt x="5370051" y="1178481"/>
                  <a:pt x="5375563" y="1163782"/>
                </a:cubicBezTo>
                <a:cubicBezTo>
                  <a:pt x="5378939" y="1154779"/>
                  <a:pt x="5420152" y="1101252"/>
                  <a:pt x="5421745" y="1099128"/>
                </a:cubicBezTo>
                <a:lnTo>
                  <a:pt x="5449454" y="1016000"/>
                </a:lnTo>
                <a:cubicBezTo>
                  <a:pt x="5453468" y="1003957"/>
                  <a:pt x="5455611" y="991370"/>
                  <a:pt x="5458690" y="979055"/>
                </a:cubicBezTo>
                <a:cubicBezTo>
                  <a:pt x="5455611" y="899006"/>
                  <a:pt x="5457425" y="818619"/>
                  <a:pt x="5449454" y="738909"/>
                </a:cubicBezTo>
                <a:cubicBezTo>
                  <a:pt x="5448084" y="725209"/>
                  <a:pt x="5437812" y="713919"/>
                  <a:pt x="5430981" y="701964"/>
                </a:cubicBezTo>
                <a:cubicBezTo>
                  <a:pt x="5346823" y="554687"/>
                  <a:pt x="5413213" y="649027"/>
                  <a:pt x="5338618" y="581891"/>
                </a:cubicBezTo>
                <a:cubicBezTo>
                  <a:pt x="5319200" y="564415"/>
                  <a:pt x="5301673" y="544946"/>
                  <a:pt x="5283200" y="526473"/>
                </a:cubicBezTo>
                <a:cubicBezTo>
                  <a:pt x="5267501" y="510774"/>
                  <a:pt x="5246254" y="501843"/>
                  <a:pt x="5227781" y="489528"/>
                </a:cubicBezTo>
                <a:lnTo>
                  <a:pt x="5200072" y="471055"/>
                </a:lnTo>
                <a:cubicBezTo>
                  <a:pt x="5187264" y="462516"/>
                  <a:pt x="5176424" y="451103"/>
                  <a:pt x="5163127" y="443346"/>
                </a:cubicBezTo>
                <a:cubicBezTo>
                  <a:pt x="5141168" y="430536"/>
                  <a:pt x="5087213" y="409944"/>
                  <a:pt x="5061527" y="387928"/>
                </a:cubicBezTo>
                <a:cubicBezTo>
                  <a:pt x="5020581" y="352832"/>
                  <a:pt x="5019329" y="343103"/>
                  <a:pt x="4987636" y="295564"/>
                </a:cubicBezTo>
                <a:cubicBezTo>
                  <a:pt x="4979998" y="284107"/>
                  <a:pt x="4975994" y="270573"/>
                  <a:pt x="4969163" y="258618"/>
                </a:cubicBezTo>
                <a:cubicBezTo>
                  <a:pt x="4963655" y="248980"/>
                  <a:pt x="4957142" y="239942"/>
                  <a:pt x="4950690" y="230909"/>
                </a:cubicBezTo>
                <a:cubicBezTo>
                  <a:pt x="4941742" y="218383"/>
                  <a:pt x="4933279" y="205406"/>
                  <a:pt x="4922981" y="193964"/>
                </a:cubicBezTo>
                <a:cubicBezTo>
                  <a:pt x="4905505" y="174546"/>
                  <a:pt x="4886036" y="157019"/>
                  <a:pt x="4867563" y="138546"/>
                </a:cubicBezTo>
                <a:lnTo>
                  <a:pt x="4839854" y="110837"/>
                </a:lnTo>
                <a:cubicBezTo>
                  <a:pt x="4824863" y="95846"/>
                  <a:pt x="4747674" y="86520"/>
                  <a:pt x="4729018" y="83128"/>
                </a:cubicBezTo>
                <a:cubicBezTo>
                  <a:pt x="4713572" y="80320"/>
                  <a:pt x="4698377" y="76111"/>
                  <a:pt x="4682836" y="73891"/>
                </a:cubicBezTo>
                <a:cubicBezTo>
                  <a:pt x="4634344" y="66963"/>
                  <a:pt x="4591440" y="66299"/>
                  <a:pt x="4544290" y="55418"/>
                </a:cubicBezTo>
                <a:cubicBezTo>
                  <a:pt x="4446528" y="32858"/>
                  <a:pt x="4511215" y="44648"/>
                  <a:pt x="4451927" y="27709"/>
                </a:cubicBezTo>
                <a:cubicBezTo>
                  <a:pt x="4439721" y="24222"/>
                  <a:pt x="4427296" y="21552"/>
                  <a:pt x="4414981" y="18473"/>
                </a:cubicBezTo>
                <a:cubicBezTo>
                  <a:pt x="4405745" y="12315"/>
                  <a:pt x="4398368" y="326"/>
                  <a:pt x="4387272" y="0"/>
                </a:cubicBezTo>
                <a:lnTo>
                  <a:pt x="3851563" y="18473"/>
                </a:lnTo>
                <a:cubicBezTo>
                  <a:pt x="3835706" y="30366"/>
                  <a:pt x="3805816" y="53851"/>
                  <a:pt x="3786909" y="64655"/>
                </a:cubicBezTo>
                <a:cubicBezTo>
                  <a:pt x="3774954" y="71486"/>
                  <a:pt x="3763691" y="82072"/>
                  <a:pt x="3749963" y="83128"/>
                </a:cubicBezTo>
                <a:cubicBezTo>
                  <a:pt x="3642479" y="91396"/>
                  <a:pt x="3534448" y="89285"/>
                  <a:pt x="3426690" y="92364"/>
                </a:cubicBezTo>
                <a:cubicBezTo>
                  <a:pt x="3408217" y="98522"/>
                  <a:pt x="3390163" y="106115"/>
                  <a:pt x="3371272" y="110837"/>
                </a:cubicBezTo>
                <a:lnTo>
                  <a:pt x="3260436" y="138546"/>
                </a:lnTo>
                <a:cubicBezTo>
                  <a:pt x="3247078" y="141886"/>
                  <a:pt x="3237175" y="155497"/>
                  <a:pt x="3223490" y="157018"/>
                </a:cubicBezTo>
                <a:cubicBezTo>
                  <a:pt x="3153045" y="164845"/>
                  <a:pt x="3081866" y="163176"/>
                  <a:pt x="3011054" y="166255"/>
                </a:cubicBezTo>
                <a:cubicBezTo>
                  <a:pt x="2940242" y="163176"/>
                  <a:pt x="2869063" y="164845"/>
                  <a:pt x="2798618" y="157018"/>
                </a:cubicBezTo>
                <a:cubicBezTo>
                  <a:pt x="2784933" y="155497"/>
                  <a:pt x="2774254" y="144138"/>
                  <a:pt x="2761672" y="138546"/>
                </a:cubicBezTo>
                <a:cubicBezTo>
                  <a:pt x="2750768" y="133700"/>
                  <a:pt x="2705195" y="115191"/>
                  <a:pt x="2687781" y="110837"/>
                </a:cubicBezTo>
                <a:cubicBezTo>
                  <a:pt x="2630000" y="96391"/>
                  <a:pt x="2598786" y="98032"/>
                  <a:pt x="2530763" y="92364"/>
                </a:cubicBezTo>
                <a:cubicBezTo>
                  <a:pt x="2463030" y="98522"/>
                  <a:pt x="2394785" y="100495"/>
                  <a:pt x="2327563" y="110837"/>
                </a:cubicBezTo>
                <a:cubicBezTo>
                  <a:pt x="2313955" y="112931"/>
                  <a:pt x="2303273" y="123885"/>
                  <a:pt x="2290618" y="129309"/>
                </a:cubicBezTo>
                <a:cubicBezTo>
                  <a:pt x="2281669" y="133144"/>
                  <a:pt x="2272025" y="135127"/>
                  <a:pt x="2262909" y="138546"/>
                </a:cubicBezTo>
                <a:cubicBezTo>
                  <a:pt x="2247385" y="144368"/>
                  <a:pt x="2232723" y="152656"/>
                  <a:pt x="2216727" y="157018"/>
                </a:cubicBezTo>
                <a:cubicBezTo>
                  <a:pt x="2198659" y="161946"/>
                  <a:pt x="2179782" y="163176"/>
                  <a:pt x="2161309" y="166255"/>
                </a:cubicBezTo>
                <a:cubicBezTo>
                  <a:pt x="2099733" y="163176"/>
                  <a:pt x="2037795" y="164364"/>
                  <a:pt x="1976581" y="157018"/>
                </a:cubicBezTo>
                <a:cubicBezTo>
                  <a:pt x="1960120" y="155043"/>
                  <a:pt x="1946129" y="143789"/>
                  <a:pt x="1930400" y="138546"/>
                </a:cubicBezTo>
                <a:cubicBezTo>
                  <a:pt x="1918357" y="134532"/>
                  <a:pt x="1905497" y="133323"/>
                  <a:pt x="1893454" y="129309"/>
                </a:cubicBezTo>
                <a:cubicBezTo>
                  <a:pt x="1884612" y="126362"/>
                  <a:pt x="1835765" y="104841"/>
                  <a:pt x="1819563" y="101600"/>
                </a:cubicBezTo>
                <a:cubicBezTo>
                  <a:pt x="1798216" y="97330"/>
                  <a:pt x="1776460" y="95443"/>
                  <a:pt x="1754909" y="92364"/>
                </a:cubicBezTo>
                <a:lnTo>
                  <a:pt x="1607127" y="101600"/>
                </a:lnTo>
                <a:cubicBezTo>
                  <a:pt x="1520955" y="105517"/>
                  <a:pt x="1434436" y="103255"/>
                  <a:pt x="1348509" y="110837"/>
                </a:cubicBezTo>
                <a:cubicBezTo>
                  <a:pt x="1329112" y="112548"/>
                  <a:pt x="1311563" y="123151"/>
                  <a:pt x="1293090" y="129309"/>
                </a:cubicBezTo>
                <a:lnTo>
                  <a:pt x="1265381" y="138546"/>
                </a:lnTo>
                <a:cubicBezTo>
                  <a:pt x="1244954" y="118119"/>
                  <a:pt x="1235681" y="105223"/>
                  <a:pt x="1209963" y="92364"/>
                </a:cubicBezTo>
                <a:cubicBezTo>
                  <a:pt x="1207209" y="90987"/>
                  <a:pt x="1203806" y="92364"/>
                  <a:pt x="1200727" y="9236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61522" y="1244079"/>
            <a:ext cx="137088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pets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68356" y="4409171"/>
            <a:ext cx="361990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wild animals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4638" y="-100013"/>
            <a:ext cx="1162050" cy="9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76688" y="5975350"/>
            <a:ext cx="11001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31358"/>
            <a:ext cx="51875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Проверь себя!</a:t>
            </a:r>
            <a:endParaRPr lang="ru-RU" sz="5400" b="1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1560" y="2756721"/>
            <a:ext cx="1296144" cy="1296144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55607" y="3284984"/>
            <a:ext cx="1257773" cy="1257773"/>
          </a:xfrm>
          <a:prstGeom prst="ellipse">
            <a:avLst/>
          </a:prstGeom>
          <a:ln w="63500" cap="rnd">
            <a:solidFill>
              <a:schemeClr val="accent2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08104" y="2823933"/>
            <a:ext cx="1228932" cy="1228932"/>
          </a:xfrm>
          <a:prstGeom prst="ellipse">
            <a:avLst/>
          </a:prstGeom>
          <a:ln w="63500" cap="rnd">
            <a:solidFill>
              <a:schemeClr val="accent5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452320" y="1621579"/>
            <a:ext cx="1229319" cy="1229319"/>
          </a:xfrm>
          <a:prstGeom prst="ellipse">
            <a:avLst/>
          </a:prstGeom>
          <a:ln w="63500" cap="rnd">
            <a:solidFill>
              <a:srgbClr val="CC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03648" y="4725144"/>
            <a:ext cx="1238138" cy="123813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44499" y="4869160"/>
            <a:ext cx="1258665" cy="125866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20272" y="4350483"/>
            <a:ext cx="1238138" cy="123813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95288" y="1196975"/>
            <a:ext cx="6767512" cy="1373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161616"/>
                </a:solidFill>
                <a:latin typeface="Times New Roman" pitchFamily="18" charset="0"/>
              </a:rPr>
              <a:t>Назови цвет вопроса и прочитай стихотворение, назвав по-английски животное, о котором идёт речь.</a:t>
            </a:r>
          </a:p>
        </p:txBody>
      </p:sp>
      <p:sp>
        <p:nvSpPr>
          <p:cNvPr id="11" name="Управляющая кнопка: далее 10">
            <a:hlinkClick r:id="rId10" action="ppaction://hlinksldjump" highlightClick="1"/>
          </p:cNvPr>
          <p:cNvSpPr/>
          <p:nvPr/>
        </p:nvSpPr>
        <p:spPr>
          <a:xfrm>
            <a:off x="465738" y="3724754"/>
            <a:ext cx="576064" cy="504056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rId11" action="ppaction://hlinksldjump" highlightClick="1"/>
          </p:cNvPr>
          <p:cNvSpPr/>
          <p:nvPr/>
        </p:nvSpPr>
        <p:spPr>
          <a:xfrm>
            <a:off x="2915816" y="4221088"/>
            <a:ext cx="576064" cy="504056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далее 12">
            <a:hlinkClick r:id="rId12" action="ppaction://hlinksldjump" highlightClick="1"/>
          </p:cNvPr>
          <p:cNvSpPr/>
          <p:nvPr/>
        </p:nvSpPr>
        <p:spPr>
          <a:xfrm>
            <a:off x="5220072" y="3717559"/>
            <a:ext cx="576064" cy="504056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далее 13">
            <a:hlinkClick r:id="rId13" action="ppaction://hlinksldjump" highlightClick="1"/>
          </p:cNvPr>
          <p:cNvSpPr/>
          <p:nvPr/>
        </p:nvSpPr>
        <p:spPr>
          <a:xfrm>
            <a:off x="7236296" y="2504693"/>
            <a:ext cx="576064" cy="504056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Управляющая кнопка: далее 14">
            <a:hlinkClick r:id="rId14" action="ppaction://hlinksldjump" highlightClick="1"/>
          </p:cNvPr>
          <p:cNvSpPr/>
          <p:nvPr/>
        </p:nvSpPr>
        <p:spPr>
          <a:xfrm>
            <a:off x="1194202" y="5711254"/>
            <a:ext cx="576064" cy="504056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правляющая кнопка: далее 15">
            <a:hlinkClick r:id="rId15" action="ppaction://hlinksldjump" highlightClick="1"/>
          </p:cNvPr>
          <p:cNvSpPr/>
          <p:nvPr/>
        </p:nvSpPr>
        <p:spPr>
          <a:xfrm>
            <a:off x="4213459" y="5875797"/>
            <a:ext cx="576064" cy="504056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правляющая кнопка: далее 16">
            <a:hlinkClick r:id="rId16" action="ppaction://hlinksldjump" highlightClick="1"/>
          </p:cNvPr>
          <p:cNvSpPr/>
          <p:nvPr/>
        </p:nvSpPr>
        <p:spPr>
          <a:xfrm>
            <a:off x="6807246" y="5298559"/>
            <a:ext cx="576064" cy="504056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Управляющая кнопка: далее 18">
            <a:hlinkClick r:id="rId17" action="ppaction://hlinksldjump" highlightClick="1"/>
          </p:cNvPr>
          <p:cNvSpPr/>
          <p:nvPr/>
        </p:nvSpPr>
        <p:spPr>
          <a:xfrm>
            <a:off x="8258410" y="6127825"/>
            <a:ext cx="885590" cy="730175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404664"/>
            <a:ext cx="1224136" cy="1224136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16013" y="2133600"/>
            <a:ext cx="4014787" cy="2289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161616"/>
                </a:solidFill>
              </a:rPr>
              <a:t>Этот зверь</a:t>
            </a:r>
          </a:p>
          <a:p>
            <a:r>
              <a:rPr lang="en-US" sz="3600" b="1">
                <a:solidFill>
                  <a:srgbClr val="FF0000"/>
                </a:solidFill>
              </a:rPr>
              <a:t>Rac</a:t>
            </a:r>
            <a:r>
              <a:rPr lang="ru-RU" sz="3600" b="1">
                <a:solidFill>
                  <a:srgbClr val="FF0000"/>
                </a:solidFill>
              </a:rPr>
              <a:t>с</a:t>
            </a:r>
            <a:r>
              <a:rPr lang="en-US" sz="3600" b="1">
                <a:solidFill>
                  <a:srgbClr val="FF0000"/>
                </a:solidFill>
              </a:rPr>
              <a:t>oon</a:t>
            </a:r>
            <a:r>
              <a:rPr lang="en-US" sz="3600">
                <a:solidFill>
                  <a:srgbClr val="161616"/>
                </a:solidFill>
              </a:rPr>
              <a:t> </a:t>
            </a:r>
            <a:r>
              <a:rPr lang="ru-RU" sz="3600">
                <a:solidFill>
                  <a:srgbClr val="161616"/>
                </a:solidFill>
              </a:rPr>
              <a:t>зовётся.</a:t>
            </a:r>
          </a:p>
          <a:p>
            <a:r>
              <a:rPr lang="ru-RU" sz="3600">
                <a:solidFill>
                  <a:srgbClr val="161616"/>
                </a:solidFill>
              </a:rPr>
              <a:t>По ночам он </a:t>
            </a:r>
          </a:p>
          <a:p>
            <a:r>
              <a:rPr lang="ru-RU" sz="3600">
                <a:solidFill>
                  <a:srgbClr val="161616"/>
                </a:solidFill>
              </a:rPr>
              <a:t>В дом крадётся.</a:t>
            </a:r>
          </a:p>
        </p:txBody>
      </p:sp>
      <p:pic>
        <p:nvPicPr>
          <p:cNvPr id="4096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341438"/>
            <a:ext cx="31750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Прямоугольник 4"/>
          <p:cNvSpPr/>
          <p:nvPr/>
        </p:nvSpPr>
        <p:spPr>
          <a:xfrm>
            <a:off x="1143000" y="2714625"/>
            <a:ext cx="2071688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717051" y="5661248"/>
            <a:ext cx="1140932" cy="1048176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913" y="2085975"/>
            <a:ext cx="4411662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Рыжая шубка,</a:t>
            </a: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Чёрненький нос –</a:t>
            </a: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Хитрая, шустрая</a:t>
            </a: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Хищница </a:t>
            </a:r>
            <a:r>
              <a:rPr lang="en-US" sz="4000" b="1" dirty="0">
                <a:solidFill>
                  <a:srgbClr val="FF0000"/>
                </a:solidFill>
              </a:rPr>
              <a:t>fox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</a:rPr>
              <a:t>!</a:t>
            </a:r>
            <a:endParaRPr lang="ru-RU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198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575" y="2420938"/>
            <a:ext cx="303212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17051" y="5661248"/>
            <a:ext cx="1140932" cy="1048176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1560" y="332656"/>
            <a:ext cx="1229319" cy="1229319"/>
          </a:xfrm>
          <a:prstGeom prst="ellipse">
            <a:avLst/>
          </a:prstGeom>
          <a:ln w="63500" cap="rnd">
            <a:solidFill>
              <a:srgbClr val="CC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 useBgFill="1">
        <p:nvSpPr>
          <p:cNvPr id="6" name="Прямоугольник 5"/>
          <p:cNvSpPr/>
          <p:nvPr/>
        </p:nvSpPr>
        <p:spPr>
          <a:xfrm>
            <a:off x="3730625" y="4064000"/>
            <a:ext cx="1114425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7717051" y="5661248"/>
            <a:ext cx="1140932" cy="1048176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550" y="2741613"/>
            <a:ext cx="4251325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Воет </a:t>
            </a:r>
            <a:r>
              <a:rPr lang="en-US" sz="4000" b="1" dirty="0">
                <a:solidFill>
                  <a:srgbClr val="FF0000"/>
                </a:solidFill>
              </a:rPr>
              <a:t>wolf</a:t>
            </a:r>
            <a:endParaRPr lang="ru-RU" sz="4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Зимой холодной.</a:t>
            </a: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Видно, очень</a:t>
            </a:r>
          </a:p>
          <a:p>
            <a:pPr>
              <a:defRPr/>
            </a:pPr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Он голодный!</a:t>
            </a:r>
            <a:endParaRPr lang="ru-RU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301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590800"/>
            <a:ext cx="28575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404664"/>
            <a:ext cx="1258665" cy="125866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 useBgFill="1">
        <p:nvSpPr>
          <p:cNvPr id="6" name="Прямоугольник 5"/>
          <p:cNvSpPr/>
          <p:nvPr/>
        </p:nvSpPr>
        <p:spPr>
          <a:xfrm>
            <a:off x="2268538" y="2781300"/>
            <a:ext cx="1841500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freeppt_1625_slide">
  <a:themeElements>
    <a:clrScheme name="Тема Office 2">
      <a:dk1>
        <a:srgbClr val="333333"/>
      </a:dk1>
      <a:lt1>
        <a:srgbClr val="FFFFFF"/>
      </a:lt1>
      <a:dk2>
        <a:srgbClr val="0099CC"/>
      </a:dk2>
      <a:lt2>
        <a:srgbClr val="FFFFFF"/>
      </a:lt2>
      <a:accent1>
        <a:srgbClr val="86F386"/>
      </a:accent1>
      <a:accent2>
        <a:srgbClr val="AED0FF"/>
      </a:accent2>
      <a:accent3>
        <a:srgbClr val="AACAE2"/>
      </a:accent3>
      <a:accent4>
        <a:srgbClr val="DADADA"/>
      </a:accent4>
      <a:accent5>
        <a:srgbClr val="C3F8C3"/>
      </a:accent5>
      <a:accent6>
        <a:srgbClr val="9DBCE7"/>
      </a:accent6>
      <a:hlink>
        <a:srgbClr val="F1D6FF"/>
      </a:hlink>
      <a:folHlink>
        <a:srgbClr val="98E1F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99CC"/>
        </a:dk2>
        <a:lt2>
          <a:srgbClr val="FFFFFF"/>
        </a:lt2>
        <a:accent1>
          <a:srgbClr val="7ADEFF"/>
        </a:accent1>
        <a:accent2>
          <a:srgbClr val="71CCEB"/>
        </a:accent2>
        <a:accent3>
          <a:srgbClr val="AACAE2"/>
        </a:accent3>
        <a:accent4>
          <a:srgbClr val="DADADA"/>
        </a:accent4>
        <a:accent5>
          <a:srgbClr val="BEECFF"/>
        </a:accent5>
        <a:accent6>
          <a:srgbClr val="66B9D5"/>
        </a:accent6>
        <a:hlink>
          <a:srgbClr val="B7EDFF"/>
        </a:hlink>
        <a:folHlink>
          <a:srgbClr val="D6F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99CC"/>
        </a:dk2>
        <a:lt2>
          <a:srgbClr val="FFFFFF"/>
        </a:lt2>
        <a:accent1>
          <a:srgbClr val="86F386"/>
        </a:accent1>
        <a:accent2>
          <a:srgbClr val="AED0FF"/>
        </a:accent2>
        <a:accent3>
          <a:srgbClr val="AACAE2"/>
        </a:accent3>
        <a:accent4>
          <a:srgbClr val="DADADA"/>
        </a:accent4>
        <a:accent5>
          <a:srgbClr val="C3F8C3"/>
        </a:accent5>
        <a:accent6>
          <a:srgbClr val="9DBCE7"/>
        </a:accent6>
        <a:hlink>
          <a:srgbClr val="F1D6FF"/>
        </a:hlink>
        <a:folHlink>
          <a:srgbClr val="98E1F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99CC"/>
        </a:dk2>
        <a:lt2>
          <a:srgbClr val="FFFFFF"/>
        </a:lt2>
        <a:accent1>
          <a:srgbClr val="FFD1D1"/>
        </a:accent1>
        <a:accent2>
          <a:srgbClr val="94E4FF"/>
        </a:accent2>
        <a:accent3>
          <a:srgbClr val="AACAE2"/>
        </a:accent3>
        <a:accent4>
          <a:srgbClr val="DADADA"/>
        </a:accent4>
        <a:accent5>
          <a:srgbClr val="FFE5E5"/>
        </a:accent5>
        <a:accent6>
          <a:srgbClr val="86CFE7"/>
        </a:accent6>
        <a:hlink>
          <a:srgbClr val="EBBFFF"/>
        </a:hlink>
        <a:folHlink>
          <a:srgbClr val="FFCA7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99CC"/>
        </a:dk2>
        <a:lt2>
          <a:srgbClr val="FFFFFF"/>
        </a:lt2>
        <a:accent1>
          <a:srgbClr val="99E6FF"/>
        </a:accent1>
        <a:accent2>
          <a:srgbClr val="FFC199"/>
        </a:accent2>
        <a:accent3>
          <a:srgbClr val="AACAE2"/>
        </a:accent3>
        <a:accent4>
          <a:srgbClr val="DADADA"/>
        </a:accent4>
        <a:accent5>
          <a:srgbClr val="CAF0FF"/>
        </a:accent5>
        <a:accent6>
          <a:srgbClr val="E7AF8A"/>
        </a:accent6>
        <a:hlink>
          <a:srgbClr val="F1D7FF"/>
        </a:hlink>
        <a:folHlink>
          <a:srgbClr val="F5F5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ADEFF"/>
        </a:accent1>
        <a:accent2>
          <a:srgbClr val="71CCEB"/>
        </a:accent2>
        <a:accent3>
          <a:srgbClr val="FFFFFF"/>
        </a:accent3>
        <a:accent4>
          <a:srgbClr val="000000"/>
        </a:accent4>
        <a:accent5>
          <a:srgbClr val="BEECFF"/>
        </a:accent5>
        <a:accent6>
          <a:srgbClr val="66B9D5"/>
        </a:accent6>
        <a:hlink>
          <a:srgbClr val="B7EDFF"/>
        </a:hlink>
        <a:folHlink>
          <a:srgbClr val="D6F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6F386"/>
        </a:accent1>
        <a:accent2>
          <a:srgbClr val="AED0FF"/>
        </a:accent2>
        <a:accent3>
          <a:srgbClr val="FFFFFF"/>
        </a:accent3>
        <a:accent4>
          <a:srgbClr val="000000"/>
        </a:accent4>
        <a:accent5>
          <a:srgbClr val="C3F8C3"/>
        </a:accent5>
        <a:accent6>
          <a:srgbClr val="9DBCE7"/>
        </a:accent6>
        <a:hlink>
          <a:srgbClr val="F1D6FF"/>
        </a:hlink>
        <a:folHlink>
          <a:srgbClr val="98E1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1D1"/>
        </a:accent1>
        <a:accent2>
          <a:srgbClr val="94E4FF"/>
        </a:accent2>
        <a:accent3>
          <a:srgbClr val="FFFFFF"/>
        </a:accent3>
        <a:accent4>
          <a:srgbClr val="000000"/>
        </a:accent4>
        <a:accent5>
          <a:srgbClr val="FFE5E5"/>
        </a:accent5>
        <a:accent6>
          <a:srgbClr val="86CFE7"/>
        </a:accent6>
        <a:hlink>
          <a:srgbClr val="EBBFFF"/>
        </a:hlink>
        <a:folHlink>
          <a:srgbClr val="FFCA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E6FF"/>
        </a:accent1>
        <a:accent2>
          <a:srgbClr val="FFC199"/>
        </a:accent2>
        <a:accent3>
          <a:srgbClr val="FFFFFF"/>
        </a:accent3>
        <a:accent4>
          <a:srgbClr val="000000"/>
        </a:accent4>
        <a:accent5>
          <a:srgbClr val="CAF0FF"/>
        </a:accent5>
        <a:accent6>
          <a:srgbClr val="E7AF8A"/>
        </a:accent6>
        <a:hlink>
          <a:srgbClr val="F1D7FF"/>
        </a:hlink>
        <a:folHlink>
          <a:srgbClr val="F5F5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99CC"/>
      </a:dk2>
      <a:lt2>
        <a:srgbClr val="FFFFFF"/>
      </a:lt2>
      <a:accent1>
        <a:srgbClr val="86F386"/>
      </a:accent1>
      <a:accent2>
        <a:srgbClr val="AED0FF"/>
      </a:accent2>
      <a:accent3>
        <a:srgbClr val="AACAE2"/>
      </a:accent3>
      <a:accent4>
        <a:srgbClr val="DADADA"/>
      </a:accent4>
      <a:accent5>
        <a:srgbClr val="C3F8C3"/>
      </a:accent5>
      <a:accent6>
        <a:srgbClr val="9DBCE7"/>
      </a:accent6>
      <a:hlink>
        <a:srgbClr val="F1D6FF"/>
      </a:hlink>
      <a:folHlink>
        <a:srgbClr val="98E1F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CC"/>
        </a:dk2>
        <a:lt2>
          <a:srgbClr val="FFFFFF"/>
        </a:lt2>
        <a:accent1>
          <a:srgbClr val="7ADEFF"/>
        </a:accent1>
        <a:accent2>
          <a:srgbClr val="71CCEB"/>
        </a:accent2>
        <a:accent3>
          <a:srgbClr val="AACAE2"/>
        </a:accent3>
        <a:accent4>
          <a:srgbClr val="DADADA"/>
        </a:accent4>
        <a:accent5>
          <a:srgbClr val="BEECFF"/>
        </a:accent5>
        <a:accent6>
          <a:srgbClr val="66B9D5"/>
        </a:accent6>
        <a:hlink>
          <a:srgbClr val="B7EDFF"/>
        </a:hlink>
        <a:folHlink>
          <a:srgbClr val="D6F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CC"/>
        </a:dk2>
        <a:lt2>
          <a:srgbClr val="FFFFFF"/>
        </a:lt2>
        <a:accent1>
          <a:srgbClr val="86F386"/>
        </a:accent1>
        <a:accent2>
          <a:srgbClr val="AED0FF"/>
        </a:accent2>
        <a:accent3>
          <a:srgbClr val="AACAE2"/>
        </a:accent3>
        <a:accent4>
          <a:srgbClr val="DADADA"/>
        </a:accent4>
        <a:accent5>
          <a:srgbClr val="C3F8C3"/>
        </a:accent5>
        <a:accent6>
          <a:srgbClr val="9DBCE7"/>
        </a:accent6>
        <a:hlink>
          <a:srgbClr val="F1D6FF"/>
        </a:hlink>
        <a:folHlink>
          <a:srgbClr val="98E1F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CC"/>
        </a:dk2>
        <a:lt2>
          <a:srgbClr val="FFFFFF"/>
        </a:lt2>
        <a:accent1>
          <a:srgbClr val="FFD1D1"/>
        </a:accent1>
        <a:accent2>
          <a:srgbClr val="94E4FF"/>
        </a:accent2>
        <a:accent3>
          <a:srgbClr val="AACAE2"/>
        </a:accent3>
        <a:accent4>
          <a:srgbClr val="DADADA"/>
        </a:accent4>
        <a:accent5>
          <a:srgbClr val="FFE5E5"/>
        </a:accent5>
        <a:accent6>
          <a:srgbClr val="86CFE7"/>
        </a:accent6>
        <a:hlink>
          <a:srgbClr val="EBBFFF"/>
        </a:hlink>
        <a:folHlink>
          <a:srgbClr val="FFCA7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CC"/>
        </a:dk2>
        <a:lt2>
          <a:srgbClr val="FFFFFF"/>
        </a:lt2>
        <a:accent1>
          <a:srgbClr val="99E6FF"/>
        </a:accent1>
        <a:accent2>
          <a:srgbClr val="FFC199"/>
        </a:accent2>
        <a:accent3>
          <a:srgbClr val="AACAE2"/>
        </a:accent3>
        <a:accent4>
          <a:srgbClr val="DADADA"/>
        </a:accent4>
        <a:accent5>
          <a:srgbClr val="CAF0FF"/>
        </a:accent5>
        <a:accent6>
          <a:srgbClr val="E7AF8A"/>
        </a:accent6>
        <a:hlink>
          <a:srgbClr val="F1D7FF"/>
        </a:hlink>
        <a:folHlink>
          <a:srgbClr val="F5F5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ADEFF"/>
        </a:accent1>
        <a:accent2>
          <a:srgbClr val="71CCEB"/>
        </a:accent2>
        <a:accent3>
          <a:srgbClr val="FFFFFF"/>
        </a:accent3>
        <a:accent4>
          <a:srgbClr val="000000"/>
        </a:accent4>
        <a:accent5>
          <a:srgbClr val="BEECFF"/>
        </a:accent5>
        <a:accent6>
          <a:srgbClr val="66B9D5"/>
        </a:accent6>
        <a:hlink>
          <a:srgbClr val="B7EDFF"/>
        </a:hlink>
        <a:folHlink>
          <a:srgbClr val="D6F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6F386"/>
        </a:accent1>
        <a:accent2>
          <a:srgbClr val="AED0FF"/>
        </a:accent2>
        <a:accent3>
          <a:srgbClr val="FFFFFF"/>
        </a:accent3>
        <a:accent4>
          <a:srgbClr val="000000"/>
        </a:accent4>
        <a:accent5>
          <a:srgbClr val="C3F8C3"/>
        </a:accent5>
        <a:accent6>
          <a:srgbClr val="9DBCE7"/>
        </a:accent6>
        <a:hlink>
          <a:srgbClr val="F1D6FF"/>
        </a:hlink>
        <a:folHlink>
          <a:srgbClr val="98E1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1D1"/>
        </a:accent1>
        <a:accent2>
          <a:srgbClr val="94E4FF"/>
        </a:accent2>
        <a:accent3>
          <a:srgbClr val="FFFFFF"/>
        </a:accent3>
        <a:accent4>
          <a:srgbClr val="000000"/>
        </a:accent4>
        <a:accent5>
          <a:srgbClr val="FFE5E5"/>
        </a:accent5>
        <a:accent6>
          <a:srgbClr val="86CFE7"/>
        </a:accent6>
        <a:hlink>
          <a:srgbClr val="EBBFFF"/>
        </a:hlink>
        <a:folHlink>
          <a:srgbClr val="FFCA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E6FF"/>
        </a:accent1>
        <a:accent2>
          <a:srgbClr val="FFC199"/>
        </a:accent2>
        <a:accent3>
          <a:srgbClr val="FFFFFF"/>
        </a:accent3>
        <a:accent4>
          <a:srgbClr val="000000"/>
        </a:accent4>
        <a:accent5>
          <a:srgbClr val="CAF0FF"/>
        </a:accent5>
        <a:accent6>
          <a:srgbClr val="E7AF8A"/>
        </a:accent6>
        <a:hlink>
          <a:srgbClr val="F1D7FF"/>
        </a:hlink>
        <a:folHlink>
          <a:srgbClr val="F5F5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freeppt_1625_slide</Template>
  <TotalTime>786</TotalTime>
  <Words>405</Words>
  <Application>Microsoft Office PowerPoint</Application>
  <PresentationFormat>Экран (4:3)</PresentationFormat>
  <Paragraphs>101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Comic Sans MS</vt:lpstr>
      <vt:lpstr>Times New Roman</vt:lpstr>
      <vt:lpstr>freeppt_1625_slide</vt:lpstr>
      <vt:lpstr>1_Default Design</vt:lpstr>
      <vt:lpstr>freeppt_1625_slide</vt:lpstr>
      <vt:lpstr>1_Default Design</vt:lpstr>
      <vt:lpstr>Пастель</vt:lpstr>
      <vt:lpstr>Слайд 1</vt:lpstr>
      <vt:lpstr>My name is … I am a boy / a girl. I am …(smart, merry, kind, nice,…) I like …(dancing, singing, helping,…)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user</cp:lastModifiedBy>
  <cp:revision>54</cp:revision>
  <dcterms:created xsi:type="dcterms:W3CDTF">2013-11-30T05:27:04Z</dcterms:created>
  <dcterms:modified xsi:type="dcterms:W3CDTF">2019-11-25T12:20:48Z</dcterms:modified>
</cp:coreProperties>
</file>