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5" r:id="rId2"/>
    <p:sldId id="257" r:id="rId3"/>
    <p:sldId id="264" r:id="rId4"/>
    <p:sldId id="258" r:id="rId5"/>
    <p:sldId id="260" r:id="rId6"/>
    <p:sldId id="266" r:id="rId7"/>
    <p:sldId id="267" r:id="rId8"/>
    <p:sldId id="261" r:id="rId9"/>
    <p:sldId id="268" r:id="rId10"/>
    <p:sldId id="269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55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76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5832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24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0874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872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099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09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1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07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53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99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2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66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50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FF9F-A52E-4056-86FF-3502EC8D5C25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1C2A7C-4C4E-492B-9412-C8D1B49730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4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31689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ПРОЕКТ</a:t>
            </a:r>
            <a:br>
              <a:rPr lang="ru-RU" sz="3600" dirty="0" smtClean="0"/>
            </a:br>
            <a:r>
              <a:rPr lang="ru-RU" sz="3600" dirty="0" smtClean="0"/>
              <a:t>«Создание музыкальной предметно-пространственной среды в ДОУ в соответствии с ФГОС</a:t>
            </a:r>
            <a:br>
              <a:rPr lang="ru-RU" sz="3600" dirty="0" smtClean="0"/>
            </a:br>
            <a:r>
              <a:rPr lang="ru-RU" sz="3600" dirty="0" smtClean="0"/>
              <a:t>через взаимодействие с сотрудниками ДОУ»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7327605" cy="218647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Разработали:</a:t>
            </a:r>
          </a:p>
          <a:p>
            <a:r>
              <a:rPr lang="ru-RU" sz="2000" b="1" dirty="0" smtClean="0"/>
              <a:t>Белозерова С.В. – муз. рук. МДОУ №1 «Ленинец»,</a:t>
            </a:r>
          </a:p>
          <a:p>
            <a:r>
              <a:rPr lang="ru-RU" sz="2000" b="1" dirty="0" smtClean="0"/>
              <a:t>Смирнова М.В. – муз. рук. МДОУ №2  «Октябренок»</a:t>
            </a:r>
          </a:p>
          <a:p>
            <a:r>
              <a:rPr lang="ru-RU" sz="2000" b="1" dirty="0" err="1" smtClean="0"/>
              <a:t>Мисенова</a:t>
            </a:r>
            <a:r>
              <a:rPr lang="ru-RU" sz="2000" b="1" dirty="0" smtClean="0"/>
              <a:t> Т.А. – муз. рук.- МДОУ 12 «Полянка»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739" y="116632"/>
            <a:ext cx="6984775" cy="12352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3. Совместные  </a:t>
            </a:r>
            <a:r>
              <a:rPr lang="ru-RU" dirty="0">
                <a:solidFill>
                  <a:srgbClr val="FF0000"/>
                </a:solidFill>
              </a:rPr>
              <a:t>мероприятия с участием </a:t>
            </a:r>
            <a:r>
              <a:rPr lang="ru-RU" dirty="0" smtClean="0">
                <a:solidFill>
                  <a:srgbClr val="FF0000"/>
                </a:solidFill>
              </a:rPr>
              <a:t>детей и сотрудников </a:t>
            </a:r>
            <a:r>
              <a:rPr lang="ru-RU" dirty="0">
                <a:solidFill>
                  <a:srgbClr val="FF0000"/>
                </a:solidFill>
              </a:rPr>
              <a:t>: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97360"/>
            <a:ext cx="7850834" cy="576064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ru-RU" sz="1600" b="1" dirty="0" smtClean="0"/>
              <a:t>мастер-класс </a:t>
            </a:r>
            <a:r>
              <a:rPr lang="ru-RU" sz="1600" b="1" dirty="0"/>
              <a:t>для педагогов </a:t>
            </a:r>
            <a:r>
              <a:rPr lang="ru-RU" sz="1600" dirty="0"/>
              <a:t>«Изготовление музыкальных инструментов своими руками для самостоятельной деятельности детей в группе</a:t>
            </a:r>
            <a:r>
              <a:rPr lang="ru-RU" sz="1600" dirty="0" smtClean="0"/>
              <a:t>»</a:t>
            </a:r>
          </a:p>
          <a:p>
            <a:pPr>
              <a:buFont typeface="Arial" charset="0"/>
              <a:buChar char="•"/>
            </a:pPr>
            <a:r>
              <a:rPr lang="ru-RU" sz="1600" b="1" dirty="0" smtClean="0"/>
              <a:t>Озвучивание сказок – использование детьми подручных материалов в группе</a:t>
            </a:r>
          </a:p>
          <a:p>
            <a:pPr>
              <a:buFont typeface="Arial" charset="0"/>
              <a:buChar char="•"/>
            </a:pPr>
            <a:r>
              <a:rPr lang="ru-RU" sz="1600" b="1" dirty="0" smtClean="0"/>
              <a:t>Организация импровизированного концерта «нетрадиционных муз. инструментов) </a:t>
            </a:r>
            <a:r>
              <a:rPr lang="ru-RU" sz="1600" dirty="0" smtClean="0"/>
              <a:t>в исполнении детей разных групп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«</a:t>
            </a:r>
            <a:r>
              <a:rPr lang="ru-RU" sz="1600" dirty="0"/>
              <a:t>Ярмарка» - </a:t>
            </a:r>
            <a:r>
              <a:rPr lang="ru-RU" sz="1600" b="1" dirty="0"/>
              <a:t>изготовление музыкальных </a:t>
            </a:r>
            <a:r>
              <a:rPr lang="ru-RU" sz="1600" b="1" dirty="0" smtClean="0"/>
              <a:t>инструментов </a:t>
            </a:r>
            <a:r>
              <a:rPr lang="ru-RU" sz="1600" b="1" dirty="0"/>
              <a:t>с детьми для шумового </a:t>
            </a:r>
            <a:r>
              <a:rPr lang="ru-RU" sz="1600" b="1" dirty="0" smtClean="0"/>
              <a:t>оркестра</a:t>
            </a:r>
            <a:endParaRPr lang="ru-RU" sz="1600" b="1" dirty="0"/>
          </a:p>
          <a:p>
            <a:pPr>
              <a:buFont typeface="Arial" charset="0"/>
              <a:buChar char="•"/>
            </a:pPr>
            <a:r>
              <a:rPr lang="ru-RU" sz="1600" dirty="0"/>
              <a:t>«</a:t>
            </a:r>
            <a:r>
              <a:rPr lang="ru-RU" sz="1600" dirty="0" err="1"/>
              <a:t>Осенины</a:t>
            </a:r>
            <a:r>
              <a:rPr lang="ru-RU" sz="1600" dirty="0"/>
              <a:t>» - </a:t>
            </a:r>
            <a:r>
              <a:rPr lang="ru-RU" sz="1600" b="1" dirty="0"/>
              <a:t>осенние посиделки с  исполнением  сотрудниками музыкальной сказки.</a:t>
            </a:r>
          </a:p>
          <a:p>
            <a:pPr>
              <a:buFont typeface="Arial" charset="0"/>
              <a:buChar char="•"/>
            </a:pPr>
            <a:r>
              <a:rPr lang="ru-RU" sz="1600" dirty="0" smtClean="0"/>
              <a:t>«</a:t>
            </a:r>
            <a:r>
              <a:rPr lang="ru-RU" sz="1600" dirty="0"/>
              <a:t>Капустник» -  фольклорный тематический вечер народных игр и </a:t>
            </a:r>
            <a:r>
              <a:rPr lang="ru-RU" sz="1600" dirty="0" smtClean="0"/>
              <a:t>хороводов  </a:t>
            </a:r>
            <a:r>
              <a:rPr lang="ru-RU" sz="1600" dirty="0"/>
              <a:t>(</a:t>
            </a:r>
            <a:r>
              <a:rPr lang="ru-RU" sz="1600" b="1" dirty="0"/>
              <a:t>исполнение сотрудниками ролей различных героев</a:t>
            </a:r>
            <a:r>
              <a:rPr lang="ru-RU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/>
              <a:t> </a:t>
            </a:r>
            <a:r>
              <a:rPr lang="ru-RU" sz="1600" b="1" dirty="0"/>
              <a:t>Совместное  изготовление педагогами и детьми атрибутов к мероприятиям:</a:t>
            </a:r>
          </a:p>
          <a:p>
            <a:pPr>
              <a:buFontTx/>
              <a:buChar char="-"/>
            </a:pPr>
            <a:r>
              <a:rPr lang="ru-RU" sz="1600" dirty="0"/>
              <a:t>               коллективные работы: элементы костюмов - корона для Осени к «</a:t>
            </a:r>
            <a:r>
              <a:rPr lang="ru-RU" sz="1600" dirty="0" err="1"/>
              <a:t>Осенинам</a:t>
            </a:r>
            <a:r>
              <a:rPr lang="ru-RU" sz="1600" dirty="0"/>
              <a:t>», </a:t>
            </a:r>
          </a:p>
          <a:p>
            <a:pPr>
              <a:buFontTx/>
              <a:buChar char="-"/>
            </a:pPr>
            <a:r>
              <a:rPr lang="ru-RU" sz="1600" dirty="0"/>
              <a:t>              атрибуты и декорации для оформления музыкального зала к мероприятиям – аппликация «Корзина с осенним урожаем»).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/>
              <a:t> </a:t>
            </a: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75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347713" cy="1320800"/>
          </a:xfrm>
        </p:spPr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56084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Идеи  авторские, основанные на:</a:t>
            </a:r>
          </a:p>
          <a:p>
            <a:pPr>
              <a:buNone/>
            </a:pPr>
            <a:r>
              <a:rPr lang="ru-RU" sz="2400" dirty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Материалах </a:t>
            </a:r>
            <a:r>
              <a:rPr lang="ru-RU" sz="2400" b="1" dirty="0" smtClean="0"/>
              <a:t>с курсов КПК</a:t>
            </a:r>
          </a:p>
          <a:p>
            <a:pPr>
              <a:buFont typeface="Arial" charset="0"/>
              <a:buChar char="•"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Целевых ориентирах ФГОС</a:t>
            </a:r>
          </a:p>
          <a:p>
            <a:pPr>
              <a:buFont typeface="Arial" charset="0"/>
              <a:buChar char="•"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Опыте </a:t>
            </a:r>
            <a:r>
              <a:rPr lang="ru-RU" sz="2400" b="1" dirty="0" smtClean="0"/>
              <a:t>работы </a:t>
            </a:r>
            <a:r>
              <a:rPr lang="ru-RU" sz="2400" b="1" dirty="0" smtClean="0"/>
              <a:t>коллег</a:t>
            </a:r>
          </a:p>
          <a:p>
            <a:pPr marL="0" indent="0"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Личном творческом подходе, энтузиазме и идее «заразить» этим энтузиазмом коллег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1412776"/>
            <a:ext cx="7706817" cy="4628587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«Ребенок учится тому, что видит у себя в дому»</a:t>
            </a:r>
          </a:p>
          <a:p>
            <a:pPr>
              <a:buNone/>
            </a:pPr>
            <a:r>
              <a:rPr lang="ru-RU" sz="2400" b="1" dirty="0" smtClean="0"/>
              <a:t>А мы с вами – пример ему!!!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(Большее время с ребенком в детском саду находятся сотрудники)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Принципы, идеи ФГОС ДО, реализуемые программой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Принцип актуальности</a:t>
            </a:r>
          </a:p>
          <a:p>
            <a:pPr>
              <a:buNone/>
            </a:pPr>
            <a:r>
              <a:rPr lang="ru-RU" sz="2000" dirty="0" smtClean="0"/>
              <a:t>Контролируемости</a:t>
            </a:r>
          </a:p>
          <a:p>
            <a:pPr>
              <a:buNone/>
            </a:pPr>
            <a:r>
              <a:rPr lang="ru-RU" sz="2000" dirty="0" smtClean="0"/>
              <a:t>Системности</a:t>
            </a:r>
          </a:p>
          <a:p>
            <a:pPr>
              <a:buNone/>
            </a:pPr>
            <a:r>
              <a:rPr lang="ru-RU" sz="2000" dirty="0" smtClean="0"/>
              <a:t>Функциональности </a:t>
            </a:r>
          </a:p>
          <a:p>
            <a:pPr>
              <a:buNone/>
            </a:pPr>
            <a:r>
              <a:rPr lang="ru-RU" sz="2000" dirty="0" smtClean="0"/>
              <a:t>Активности, самостоятельности, творчества</a:t>
            </a:r>
          </a:p>
          <a:p>
            <a:pPr>
              <a:buNone/>
            </a:pPr>
            <a:r>
              <a:rPr lang="ru-RU" sz="2000" dirty="0" smtClean="0"/>
              <a:t>Стабильности-динамичности</a:t>
            </a:r>
          </a:p>
          <a:p>
            <a:pPr>
              <a:buNone/>
            </a:pPr>
            <a:r>
              <a:rPr lang="ru-RU" sz="2000" dirty="0" smtClean="0"/>
              <a:t>Зонирования</a:t>
            </a:r>
          </a:p>
          <a:p>
            <a:pPr>
              <a:buNone/>
            </a:pPr>
            <a:r>
              <a:rPr lang="ru-RU" sz="2000" dirty="0" smtClean="0"/>
              <a:t>Эстетической организации среды</a:t>
            </a:r>
          </a:p>
          <a:p>
            <a:pPr>
              <a:buNone/>
            </a:pPr>
            <a:r>
              <a:rPr lang="ru-RU" sz="2000" dirty="0" smtClean="0"/>
              <a:t>Открытости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0462"/>
            <a:ext cx="6347713" cy="934282"/>
          </a:xfrm>
        </p:spPr>
        <p:txBody>
          <a:bodyPr/>
          <a:lstStyle/>
          <a:p>
            <a:r>
              <a:rPr lang="ru-RU" dirty="0" smtClean="0"/>
              <a:t>Цель,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80728"/>
            <a:ext cx="8229600" cy="5045409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В соответствии с ФГОС целью формирования музыкальной развивающей среды является развитие творческих проявлений всеми доступными, побуждающими к самовыражению средствами</a:t>
            </a:r>
          </a:p>
          <a:p>
            <a:pPr>
              <a:buNone/>
            </a:pPr>
            <a:r>
              <a:rPr lang="ru-RU" sz="2400" dirty="0" smtClean="0"/>
              <a:t>Задачи</a:t>
            </a:r>
            <a:r>
              <a:rPr lang="ru-RU" sz="2400" dirty="0" smtClean="0"/>
              <a:t>: </a:t>
            </a:r>
            <a:r>
              <a:rPr lang="ru-RU" sz="2400" dirty="0" smtClean="0"/>
              <a:t>изучить и внедрить в </a:t>
            </a:r>
            <a:r>
              <a:rPr lang="ru-RU" sz="2400" dirty="0" smtClean="0"/>
              <a:t>практику совместно с сотрудниками ДОУ </a:t>
            </a:r>
            <a:r>
              <a:rPr lang="ru-RU" sz="2400" dirty="0" smtClean="0"/>
              <a:t>новые подходы к организации РППС, обеспечивающие полноценное развитие дошкольников с учетом  возрастных особенностей и  способствующие эмоциональному благополучию детей с учетом их потребностей и </a:t>
            </a:r>
            <a:r>
              <a:rPr lang="ru-RU" sz="2400" dirty="0" smtClean="0"/>
              <a:t>интересов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Компоненты музыкально-образовательной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люди (которые соприкасаются с ребенком, организовывают работу – сотрудники ДОУ)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Пространство (то, что окружает ребенка)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время (продолжительность нахождения)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3 месяца – (среднесрочный)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770713" cy="1320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Приоритетные формы взаимодействия с педагогами: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1252" y="1581448"/>
            <a:ext cx="7047091" cy="388077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dirty="0" smtClean="0"/>
              <a:t> </a:t>
            </a:r>
            <a:r>
              <a:rPr lang="ru-RU" sz="2400" dirty="0" smtClean="0"/>
              <a:t>Личный собственный пример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Коллективные и индивидуальные беседы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Обсуждения идей к мероприятиям (совершенствуем и реализуем)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 Мотивация через цели и ценности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 Практические </a:t>
            </a:r>
            <a:r>
              <a:rPr lang="ru-RU" sz="2400" dirty="0" smtClean="0"/>
              <a:t>занятия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566" y="260648"/>
            <a:ext cx="6912767" cy="10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Планирование деятельности по созданию среды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72816"/>
            <a:ext cx="7848871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1. Подготовительный этап:</a:t>
            </a:r>
          </a:p>
          <a:p>
            <a:pPr>
              <a:buNone/>
            </a:pPr>
            <a:r>
              <a:rPr lang="ru-RU" sz="2800" dirty="0" smtClean="0"/>
              <a:t>самостоятельное изучение </a:t>
            </a:r>
            <a:r>
              <a:rPr lang="ru-RU" sz="2800" dirty="0" smtClean="0"/>
              <a:t>и сбор информации </a:t>
            </a:r>
            <a:r>
              <a:rPr lang="ru-RU" sz="2800" dirty="0" smtClean="0"/>
              <a:t>по организации РППС музыкальным руководителем (видео</a:t>
            </a:r>
            <a:r>
              <a:rPr lang="ru-RU" sz="2800" dirty="0" smtClean="0"/>
              <a:t>, аудио </a:t>
            </a:r>
            <a:r>
              <a:rPr lang="ru-RU" sz="2800" dirty="0" smtClean="0"/>
              <a:t>материалов, опыта работы коллег, литературы)</a:t>
            </a:r>
            <a:endParaRPr lang="ru-RU" sz="2800" dirty="0" smtClean="0"/>
          </a:p>
          <a:p>
            <a:pPr>
              <a:buFont typeface="Arial" charset="0"/>
              <a:buChar char="•"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332656"/>
            <a:ext cx="7416824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2. Организационные моменты – работа с сотрудниками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30" y="1628800"/>
            <a:ext cx="7634808" cy="52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/>
              <a:t>Консультации данной тематики </a:t>
            </a:r>
            <a:r>
              <a:rPr lang="ru-RU" sz="2000" dirty="0" smtClean="0"/>
              <a:t>(аргументирующего и мотивирующего содержания)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/>
              <a:t>Презентации опыта работы других ДОУ </a:t>
            </a:r>
            <a:r>
              <a:rPr lang="ru-RU" sz="2000" dirty="0"/>
              <a:t>(видеоматериал)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/>
              <a:t>Личные беседы, просьбы, поручения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/>
              <a:t>Рекомендации </a:t>
            </a:r>
            <a:r>
              <a:rPr lang="ru-RU" sz="2000" b="1" dirty="0"/>
              <a:t>для педагогов </a:t>
            </a:r>
            <a:r>
              <a:rPr lang="ru-RU" sz="2000" dirty="0"/>
              <a:t>«Организация музыкальной РППС на верандах участка ДОУ из бросового материала</a:t>
            </a:r>
            <a:r>
              <a:rPr lang="ru-RU" sz="2000" dirty="0" smtClean="0"/>
              <a:t>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1" dirty="0" smtClean="0"/>
              <a:t>На прогулке с детьми организовать игру </a:t>
            </a:r>
            <a:r>
              <a:rPr lang="ru-RU" sz="2000" dirty="0" smtClean="0"/>
              <a:t>«</a:t>
            </a:r>
            <a:r>
              <a:rPr lang="ru-RU" sz="2000" dirty="0"/>
              <a:t>Придумай музыкальный инструмент» – на участке найти то, что звучит, «сыграть» (простучать, прозвенеть и т.д.) и дать название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5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510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Аспект</vt:lpstr>
      <vt:lpstr>ПРОЕКТ «Создание музыкальной предметно-пространственной среды в ДОУ в соответствии с ФГОС через взаимодействие с сотрудниками ДОУ»</vt:lpstr>
      <vt:lpstr>Актуальность</vt:lpstr>
      <vt:lpstr>Принципы, идеи ФГОС ДО, реализуемые программой</vt:lpstr>
      <vt:lpstr>Цель, задачи</vt:lpstr>
      <vt:lpstr>Компоненты музыкально-образовательной среды</vt:lpstr>
      <vt:lpstr>Сроки реализации проекта</vt:lpstr>
      <vt:lpstr>Приоритетные формы взаимодействия с педагогами:</vt:lpstr>
      <vt:lpstr>Планирование деятельности по созданию среды</vt:lpstr>
      <vt:lpstr>2. Организационные моменты – работа с сотрудниками </vt:lpstr>
      <vt:lpstr>3. Совместные  мероприятия с участием детей и сотрудников : </vt:lpstr>
      <vt:lpstr>Информационные ресурсы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программы взаимодействия с родителями</dc:title>
  <dc:creator>Admin</dc:creator>
  <cp:lastModifiedBy>HP</cp:lastModifiedBy>
  <cp:revision>11</cp:revision>
  <dcterms:created xsi:type="dcterms:W3CDTF">2016-10-05T16:20:33Z</dcterms:created>
  <dcterms:modified xsi:type="dcterms:W3CDTF">2019-09-19T13:47:32Z</dcterms:modified>
</cp:coreProperties>
</file>