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2471758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Разработала: </a:t>
            </a:r>
            <a:r>
              <a:rPr lang="ru-RU" sz="1800" dirty="0" err="1" smtClean="0">
                <a:solidFill>
                  <a:schemeClr val="tx1"/>
                </a:solidFill>
              </a:rPr>
              <a:t>Шагалкина</a:t>
            </a:r>
            <a:r>
              <a:rPr lang="ru-RU" sz="1800" dirty="0" smtClean="0">
                <a:solidFill>
                  <a:schemeClr val="tx1"/>
                </a:solidFill>
              </a:rPr>
              <a:t> Наталия Вячеславовна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учитель технологии, 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педагог дополнительного образования</a:t>
            </a:r>
          </a:p>
          <a:p>
            <a:pPr algn="r"/>
            <a:endParaRPr lang="ru-RU" sz="1800" dirty="0" smtClean="0">
              <a:solidFill>
                <a:schemeClr val="tx1"/>
              </a:solidFill>
            </a:endParaRPr>
          </a:p>
          <a:p>
            <a:pPr algn="r"/>
            <a:endParaRPr lang="ru-RU" sz="1800" dirty="0" smtClean="0">
              <a:solidFill>
                <a:schemeClr val="tx1"/>
              </a:solidFill>
            </a:endParaRPr>
          </a:p>
          <a:p>
            <a:pPr algn="r"/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С. Мильково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Камчатский край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Технологические  карты к разделу «</a:t>
            </a:r>
            <a:r>
              <a:rPr lang="ru-RU" dirty="0" err="1" smtClean="0"/>
              <a:t>Цветоделие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Шагалкина Н.В. Технологические карты\Рисунок (3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868"/>
            <a:ext cx="4071966" cy="6429420"/>
          </a:xfrm>
          <a:prstGeom prst="rect">
            <a:avLst/>
          </a:prstGeom>
          <a:noFill/>
        </p:spPr>
      </p:pic>
      <p:pic>
        <p:nvPicPr>
          <p:cNvPr id="1027" name="Picture 3" descr="F:\Шагалкина Н.В. Технологические карты\Рисунок (1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42852"/>
            <a:ext cx="4143404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F:\Шагалкина Н.В. Технологические карты\Рисунок (16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4000528" cy="6286544"/>
          </a:xfrm>
          <a:prstGeom prst="rect">
            <a:avLst/>
          </a:prstGeom>
          <a:noFill/>
        </p:spPr>
      </p:pic>
      <p:pic>
        <p:nvPicPr>
          <p:cNvPr id="2051" name="Picture 3" descr="F:\Шагалкина Н.В. Технологические карты\Рисунок (1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14290"/>
            <a:ext cx="4175292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Шагалкина Н.В. Технологические карты\Рисунок (6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14290"/>
            <a:ext cx="3929090" cy="6429420"/>
          </a:xfrm>
          <a:prstGeom prst="rect">
            <a:avLst/>
          </a:prstGeom>
          <a:noFill/>
        </p:spPr>
      </p:pic>
      <p:pic>
        <p:nvPicPr>
          <p:cNvPr id="3075" name="Picture 3" descr="F:\Шагалкина Н.В. Технологические карты\Рисунок (1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14290"/>
            <a:ext cx="4232509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Шагалкина Н.В. Технологические карты\Рисунок (1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28"/>
            <a:ext cx="3786214" cy="6357982"/>
          </a:xfrm>
          <a:prstGeom prst="rect">
            <a:avLst/>
          </a:prstGeom>
          <a:noFill/>
        </p:spPr>
      </p:pic>
      <p:pic>
        <p:nvPicPr>
          <p:cNvPr id="4099" name="Picture 3" descr="F:\Шагалкина Н.В. Технологические карты\Рисунок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5728"/>
            <a:ext cx="3845244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Шагалкина Н.В. Технологические карты\Рисунок (7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4000528" cy="6357982"/>
          </a:xfrm>
          <a:prstGeom prst="rect">
            <a:avLst/>
          </a:prstGeom>
          <a:noFill/>
        </p:spPr>
      </p:pic>
      <p:pic>
        <p:nvPicPr>
          <p:cNvPr id="5123" name="Picture 3" descr="F:\Шагалкина Н.В. Технологические карты\Рисунок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14290"/>
            <a:ext cx="4097725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Шагалкина Н.В. Технологические карты\Рисунок (14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286280" cy="6286544"/>
          </a:xfrm>
          <a:prstGeom prst="rect">
            <a:avLst/>
          </a:prstGeom>
          <a:noFill/>
        </p:spPr>
      </p:pic>
      <p:pic>
        <p:nvPicPr>
          <p:cNvPr id="6147" name="Picture 3" descr="F:\Шагалкина Н.В. Технологические карты\Рисунок (1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4290"/>
            <a:ext cx="4143404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F:\Шагалкина Н.В. Технологические карты\Рисунок (9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4143404" cy="6429420"/>
          </a:xfrm>
          <a:prstGeom prst="rect">
            <a:avLst/>
          </a:prstGeom>
          <a:noFill/>
        </p:spPr>
      </p:pic>
      <p:pic>
        <p:nvPicPr>
          <p:cNvPr id="7171" name="Picture 3" descr="F:\Шагалкина Н.В. Технологические карты\Рисунок (1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14290"/>
            <a:ext cx="4000528" cy="6357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</TotalTime>
  <Words>23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Calibri</vt:lpstr>
      <vt:lpstr>Cambria</vt:lpstr>
      <vt:lpstr>Franklin Gothic Book</vt:lpstr>
      <vt:lpstr>Perpetua</vt:lpstr>
      <vt:lpstr>Wingdings 2</vt:lpstr>
      <vt:lpstr>Справедливость</vt:lpstr>
      <vt:lpstr>Технологические  карты к разделу «Цветоделие»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Технологические  карты к разделу «Цветоделие»</dc:title>
  <cp:lastModifiedBy>User</cp:lastModifiedBy>
  <cp:revision>3</cp:revision>
  <dcterms:modified xsi:type="dcterms:W3CDTF">2020-03-23T01:47:37Z</dcterms:modified>
</cp:coreProperties>
</file>