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78" r:id="rId11"/>
    <p:sldId id="288" r:id="rId12"/>
    <p:sldId id="257" r:id="rId13"/>
    <p:sldId id="258" r:id="rId14"/>
    <p:sldId id="260" r:id="rId15"/>
    <p:sldId id="261" r:id="rId16"/>
    <p:sldId id="262" r:id="rId17"/>
    <p:sldId id="263" r:id="rId18"/>
    <p:sldId id="264" r:id="rId19"/>
    <p:sldId id="266" r:id="rId20"/>
    <p:sldId id="267" r:id="rId21"/>
    <p:sldId id="268" r:id="rId22"/>
    <p:sldId id="269" r:id="rId23"/>
    <p:sldId id="277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67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6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928670"/>
            <a:ext cx="70009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№67» </a:t>
            </a:r>
          </a:p>
          <a:p>
            <a:pPr algn="ctr"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КОНСПЕКТ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ИТОГОВОГО ФРОНТАЛЬНОГО ЗАНЯТИЯ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ПОДГОТОВИТЕЛЬНОЙ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ШКОЛЕ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ГРУППЕ ДЛЯ ДЕТЕЙ С  ОБЩИМ НЕДОРАЗВИТИЕМ РЕЧИ 2-3 УРОВНЕЙ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«ВПЕРЁД В БУДУЩЕЕ»</a:t>
            </a:r>
          </a:p>
          <a:p>
            <a:pPr algn="ctr"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Подготовила и провела: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– логопед Кудрявцева Н.В.</a:t>
            </a: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г.Барнаул </a:t>
            </a:r>
            <a:endParaRPr lang="ru-RU" dirty="0"/>
          </a:p>
        </p:txBody>
      </p:sp>
      <p:pic>
        <p:nvPicPr>
          <p:cNvPr id="8" name="Picture 2" descr="ГРУППА &quot;БАБОЧКИ&quot; : Портфолио Гурьевой Н. А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38465"/>
            <a:ext cx="3286116" cy="2719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1714488"/>
            <a:ext cx="5929354" cy="3357586"/>
          </a:xfrm>
          <a:prstGeom prst="rect">
            <a:avLst/>
          </a:prstGeom>
        </p:spPr>
        <p:txBody>
          <a:bodyPr wrap="square">
            <a:prstTxWarp prst="textCanDown">
              <a:avLst>
                <a:gd name="adj" fmla="val 14286"/>
              </a:avLst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Вернисаж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</a:t>
            </a:r>
            <a:endParaRPr lang="ru-RU" sz="4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школьный - Сочинения для школьников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33692" y="4843462"/>
            <a:ext cx="2010308" cy="201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Май 2013 МКОУ &quot;Сибирская СОШ 2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282" y="214290"/>
            <a:ext cx="2571737" cy="2491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170___05\IMG_7691.JPG"/>
          <p:cNvPicPr>
            <a:picLocks noChangeAspect="1" noChangeArrowheads="1"/>
          </p:cNvPicPr>
          <p:nvPr/>
        </p:nvPicPr>
        <p:blipFill>
          <a:blip r:embed="rId3" cstate="print"/>
          <a:srcRect l="21680" t="3161" r="10286"/>
          <a:stretch>
            <a:fillRect/>
          </a:stretch>
        </p:blipFill>
        <p:spPr bwMode="auto">
          <a:xfrm>
            <a:off x="1071538" y="642918"/>
            <a:ext cx="6929486" cy="55524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86" y="4929198"/>
            <a:ext cx="7500990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5000636"/>
            <a:ext cx="72866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-Ребята,  посмотрите, что это? (ответы детей).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-Откуда он?  (дети размышляют).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открывает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портфель, в котором находится письмо: "Здравствуйте дети, вы хотите отправиться в будущее? Хотите узнать, что вас ждет впереди ?  Удачи!"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170___05\IMG_7695.JPG"/>
          <p:cNvPicPr>
            <a:picLocks noChangeAspect="1" noChangeArrowheads="1"/>
          </p:cNvPicPr>
          <p:nvPr/>
        </p:nvPicPr>
        <p:blipFill>
          <a:blip r:embed="rId3" cstate="print"/>
          <a:srcRect l="5468" r="5468"/>
          <a:stretch>
            <a:fillRect/>
          </a:stretch>
        </p:blipFill>
        <p:spPr bwMode="auto">
          <a:xfrm>
            <a:off x="1000100" y="928670"/>
            <a:ext cx="7143800" cy="451555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5286388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 чем можно попасть в будущее? (на машине времени)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Звучит песня  </a:t>
            </a:r>
            <a:r>
              <a:rPr lang="ru-RU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В.Шаинского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"Чему учат в школе", загораются гирлянды 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ширме надпись:  Машина времени (дети читают)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170___05\IMG_7697.JPG"/>
          <p:cNvPicPr>
            <a:picLocks noChangeAspect="1" noChangeArrowheads="1"/>
          </p:cNvPicPr>
          <p:nvPr/>
        </p:nvPicPr>
        <p:blipFill>
          <a:blip r:embed="rId3" cstate="print"/>
          <a:srcRect l="25781" t="13918" r="17188" b="7288"/>
          <a:stretch>
            <a:fillRect/>
          </a:stretch>
        </p:blipFill>
        <p:spPr bwMode="auto">
          <a:xfrm>
            <a:off x="1142976" y="785794"/>
            <a:ext cx="6715172" cy="522291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78645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заходят в машину времени, пока звучит песня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дети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переодеваются в одежду школьников).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170___05\IMG_7699.JPG"/>
          <p:cNvPicPr>
            <a:picLocks noChangeAspect="1" noChangeArrowheads="1"/>
          </p:cNvPicPr>
          <p:nvPr/>
        </p:nvPicPr>
        <p:blipFill>
          <a:blip r:embed="rId3" cstate="print"/>
          <a:srcRect r="7030"/>
          <a:stretch>
            <a:fillRect/>
          </a:stretch>
        </p:blipFill>
        <p:spPr bwMode="auto">
          <a:xfrm>
            <a:off x="928662" y="2167342"/>
            <a:ext cx="7215238" cy="43690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928670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-Ребята, посмотрите на себя, вы оказались в необычной для вас одежде. Что это за одежда?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-Мы с вами  попали в школу, в настоящий класс,  в нём парты и доска.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170___05\IMG_7703.JPG"/>
          <p:cNvPicPr>
            <a:picLocks noChangeAspect="1" noChangeArrowheads="1"/>
          </p:cNvPicPr>
          <p:nvPr/>
        </p:nvPicPr>
        <p:blipFill>
          <a:blip r:embed="rId3" cstate="print"/>
          <a:srcRect l="17969"/>
          <a:stretch>
            <a:fillRect/>
          </a:stretch>
        </p:blipFill>
        <p:spPr bwMode="auto">
          <a:xfrm>
            <a:off x="1071538" y="1500174"/>
            <a:ext cx="7188673" cy="493341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1071547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Звенит звонок. На  экране 1 слайд – осень, школа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170___05\IMG_7706.JPG"/>
          <p:cNvPicPr>
            <a:picLocks noChangeAspect="1" noChangeArrowheads="1"/>
          </p:cNvPicPr>
          <p:nvPr/>
        </p:nvPicPr>
        <p:blipFill>
          <a:blip r:embed="rId3" cstate="print"/>
          <a:srcRect r="15593"/>
          <a:stretch>
            <a:fillRect/>
          </a:stretch>
        </p:blipFill>
        <p:spPr bwMode="auto">
          <a:xfrm>
            <a:off x="1000100" y="857232"/>
            <a:ext cx="7072362" cy="471700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5500702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-Мы сейчас узнаем, что с нами происходит.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Откройте кассы букв.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Диктант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8194" name="Picture 2" descr="C:\Users\user\Desktop\170___05\IMG_7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682" y="2423028"/>
            <a:ext cx="7374094" cy="415134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1071546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-Разложите слоговые схемы на столе. Полученные слова надо разделить на слоги и выделить ударный слог (работа со слоговыми схемами).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9218" name="Picture 2" descr="C:\Users\user\Desktop\170___05\IMG_7717.JPG"/>
          <p:cNvPicPr>
            <a:picLocks noChangeAspect="1" noChangeArrowheads="1"/>
          </p:cNvPicPr>
          <p:nvPr/>
        </p:nvPicPr>
        <p:blipFill>
          <a:blip r:embed="rId3" cstate="print"/>
          <a:srcRect l="7031" t="15306" r="4687"/>
          <a:stretch>
            <a:fillRect/>
          </a:stretch>
        </p:blipFill>
        <p:spPr bwMode="auto">
          <a:xfrm>
            <a:off x="1071538" y="2670311"/>
            <a:ext cx="7072362" cy="381966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928670"/>
            <a:ext cx="6929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Ещё сегодня утром вы были ребятами из детского сада, а сейчас вы – ученики школы. Давайте посмотрим на картинки и найдём отличия левой картинки от правой (дети говорят полной фразой.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левой картинке дети находятся в группе с воспитателем, а на правой картинке дети в классе с учителем и т.д.)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1266" name="Picture 2" descr="C:\Users\user\Desktop\170___05\IMG_7720.JPG"/>
          <p:cNvPicPr>
            <a:picLocks noChangeAspect="1" noChangeArrowheads="1"/>
          </p:cNvPicPr>
          <p:nvPr/>
        </p:nvPicPr>
        <p:blipFill>
          <a:blip r:embed="rId3" cstate="print"/>
          <a:srcRect t="16694"/>
          <a:stretch>
            <a:fillRect/>
          </a:stretch>
        </p:blipFill>
        <p:spPr bwMode="auto">
          <a:xfrm>
            <a:off x="928662" y="2995925"/>
            <a:ext cx="7429552" cy="34843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1214422"/>
            <a:ext cx="364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экране 3 слайд -  ребус с изображением поездов, на вагонах написаны слоги. Дети читают слоги, называют лишний слог, объясняют значение слова, которое получилось (ручка, пенал, ранец).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170___05\IMG_7719.JPG"/>
          <p:cNvPicPr>
            <a:picLocks noChangeAspect="1" noChangeArrowheads="1"/>
          </p:cNvPicPr>
          <p:nvPr/>
        </p:nvPicPr>
        <p:blipFill>
          <a:blip r:embed="rId4" cstate="print"/>
          <a:srcRect l="32031" b="8408"/>
          <a:stretch>
            <a:fillRect/>
          </a:stretch>
        </p:blipFill>
        <p:spPr bwMode="auto">
          <a:xfrm>
            <a:off x="5072066" y="1071546"/>
            <a:ext cx="2714644" cy="20593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5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642918"/>
            <a:ext cx="8286808" cy="6000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785794"/>
            <a:ext cx="785818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Тема: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Вперед в будущее.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Обогащать знания детей, полученные в течение года.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содержание: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счет и порядок чисел (до 20 и обратно).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умение решать простые математические задачи.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умение определять  количественные отношения между числами в пределах 20 при помощи знаков "&lt; ", "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&gt;«.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детей о времени: час, минута.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Обобщить и систематизировать у детей полученные знания о звуках, слогах, словах, предложениях.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Совершенствовать навык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звуко-слогового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анализа и синтеза, осознанного чтения слогов, слов и самостоятельного применения полученных знаний.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употребление сложносочинённых предложений с союзом –а-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 задачи: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 умение ориентироваться на листе бумаги, развивать мелкую моторику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пальцев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фонематический слух, восприятие, внимание, память, словесно-логическое  мышление.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2290" name="Picture 2" descr="C:\Users\user\Desktop\170___05\IMG_7727.JPG"/>
          <p:cNvPicPr>
            <a:picLocks noChangeAspect="1" noChangeArrowheads="1"/>
          </p:cNvPicPr>
          <p:nvPr/>
        </p:nvPicPr>
        <p:blipFill>
          <a:blip r:embed="rId3" cstate="print"/>
          <a:srcRect l="8593" r="6250"/>
          <a:stretch>
            <a:fillRect/>
          </a:stretch>
        </p:blipFill>
        <p:spPr bwMode="auto">
          <a:xfrm>
            <a:off x="1071538" y="1764106"/>
            <a:ext cx="7072362" cy="46754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 мы  отдохнем и поиграем в игру "Часы"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(на полу по кругу разложены карточки с числами  от 1 до 12).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3314" name="Picture 2" descr="C:\Users\user\Desktop\170___05\IMG_7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7236825" cy="40740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5143511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(на экране 5 слайд 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  задание - посмотрите на картинку и  придумайте по ней задачу.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C:\Users\user\Desktop\170___05\IMG_7734.JPG"/>
          <p:cNvPicPr>
            <a:picLocks noChangeAspect="1" noChangeArrowheads="1"/>
          </p:cNvPicPr>
          <p:nvPr/>
        </p:nvPicPr>
        <p:blipFill>
          <a:blip r:embed="rId3" cstate="print"/>
          <a:srcRect l="10156"/>
          <a:stretch>
            <a:fillRect/>
          </a:stretch>
        </p:blipFill>
        <p:spPr bwMode="auto">
          <a:xfrm>
            <a:off x="1714480" y="3571876"/>
            <a:ext cx="4791722" cy="30024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C:\Users\user\Desktop\170___05\IMG_7733.JPG"/>
          <p:cNvPicPr>
            <a:picLocks noChangeAspect="1" noChangeArrowheads="1"/>
          </p:cNvPicPr>
          <p:nvPr/>
        </p:nvPicPr>
        <p:blipFill>
          <a:blip r:embed="rId4" cstate="print"/>
          <a:srcRect l="8593"/>
          <a:stretch>
            <a:fillRect/>
          </a:stretch>
        </p:blipFill>
        <p:spPr bwMode="auto">
          <a:xfrm>
            <a:off x="3643306" y="857232"/>
            <a:ext cx="4535535" cy="279338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14414" y="1071547"/>
            <a:ext cx="2571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Второе  задание. 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экране 6 слайд)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-Посмотрите на доску,  Вам нужно поставить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математические знаки  и объяснить, почему между цифрами стоит тот или иной знак.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5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22530" name="Picture 2" descr="C:\Users\user\Desktop\170___05\IMG_7738.JPG"/>
          <p:cNvPicPr>
            <a:picLocks noChangeAspect="1" noChangeArrowheads="1"/>
          </p:cNvPicPr>
          <p:nvPr/>
        </p:nvPicPr>
        <p:blipFill>
          <a:blip r:embed="rId3" cstate="print"/>
          <a:srcRect l="9375" r="9375"/>
          <a:stretch>
            <a:fillRect/>
          </a:stretch>
        </p:blipFill>
        <p:spPr bwMode="auto">
          <a:xfrm>
            <a:off x="1000100" y="928670"/>
            <a:ext cx="7000924" cy="485074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85852" y="5643579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экране 8 слайд  Прочитайте, как называется 3 урок  называется 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читают  -"Технология".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20482" name="Picture 2" descr="C:\Users\user\Desktop\170___05\IMG_7745.JPG"/>
          <p:cNvPicPr>
            <a:picLocks noChangeAspect="1" noChangeArrowheads="1"/>
          </p:cNvPicPr>
          <p:nvPr/>
        </p:nvPicPr>
        <p:blipFill>
          <a:blip r:embed="rId3" cstate="print"/>
          <a:srcRect l="10937"/>
          <a:stretch>
            <a:fillRect/>
          </a:stretch>
        </p:blipFill>
        <p:spPr bwMode="auto">
          <a:xfrm>
            <a:off x="1000100" y="2000240"/>
            <a:ext cx="7072362" cy="44704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928670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команда выкладывает слово "парта" крупой (гречка, пшено, рис, горох)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команда выкладывает слово "учитель"  бумагой разными способами.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21506" name="Picture 2" descr="C:\Users\user\Desktop\170___05\IMG_7747.JPG"/>
          <p:cNvPicPr>
            <a:picLocks noChangeAspect="1" noChangeArrowheads="1"/>
          </p:cNvPicPr>
          <p:nvPr/>
        </p:nvPicPr>
        <p:blipFill>
          <a:blip r:embed="rId3" cstate="print"/>
          <a:srcRect l="10156" t="13253" r="10156"/>
          <a:stretch>
            <a:fillRect/>
          </a:stretch>
        </p:blipFill>
        <p:spPr bwMode="auto">
          <a:xfrm>
            <a:off x="1000100" y="2071678"/>
            <a:ext cx="7110795" cy="435771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1000108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всеми заданиями на уроках вы справились. Я считаю, что каждый из вас готов к обучению в школе 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 поздравляет детей и надевает медали "К школе готов".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5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8072494" cy="6143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85786" y="928670"/>
            <a:ext cx="728667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 задачи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любознательность, желание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умение слушать ответ товарища, не перебивая.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навык самоконтроля и самооценки.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Ширма (машина времени), гирлянды;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Школьная одежда (по количеству детей);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Школьный ранец с письмом из будущего;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Бэйджик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словом «Учитель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Колокольчик;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 доска;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Схемы для звукового анализа;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Коробочки с фишками (по количеству детей);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Картинки: детский сад – школа;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Карточки с числами от 1 до 12;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  (по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количеству детей);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½ листа в клетку;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Простые карандаши;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Крупа (рис, пшено,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гречневая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крупа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Дощечки для выкладывания букв крупой.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14290"/>
            <a:ext cx="8572560" cy="6643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7158" y="357166"/>
            <a:ext cx="835824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Ход занятия: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вместе с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входят в зал, здороваются с гостями.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-Ребята,  посмотрите, что это? (ответы детей).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-Откуда он?  (дети размышляют).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открывает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портфель, в котором находится письмо: "Здравствуйте дети, вы хотите отправиться в будущее? Хотите узнать, что вас ждет впереди ?  Удачи!"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-Что такое будущее? (ответы детей)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 чем можно попасть в будущее? (на машине времени)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Звучит песня 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В.Шаинского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"Чему учат в школе", загораются гирлянды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ширме надпись:  Машина времени (дети читают)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предлагаю вам занять места в машине времени и тогда мы сможем узнать, как она работает (дети заходят в машину времени, пока звучит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песня,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переодеваются в одежду школьников).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-Ребята, посмотрите на себя, вы оказались в необычной для вас одежде. Что это за одежда?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-Мы с вами  попали в школу, в настоящий класс,  в нём парты и доска.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Звенит звонок. На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экране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слайд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осень, школа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урок "Русский язык"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429684" cy="6429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357166"/>
            <a:ext cx="82153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-Мы сейчас узнаем, что с нами происходит. Откройте кассы букв.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Диктант: У – Буква эта так проста,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Тянет рожки из хвоста.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Р – Буква эта, мой дружок,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Так похожа на флажок.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О – Эту букву захочу,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По дороге покачу.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К – На прямую палочку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Справа села галочка.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Прочтите слово, которое у вас получилось.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 нас начался 1 урок, так как вы превратились в школьников, а я стала учителем благодаря машине времени.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экране  2 слайд: детский сад – школа.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Ещё сегодня утром вы были ребятами из детского сада, а сейчас вы – ученики школы. Давайте посмотрим на картинки и найдём отличия левой картинки от правой (дети говорят полной фразой.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левой картинке дети находятся в группе с воспитателем, а на правой картинке дети в классе с учителем и т.д.)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Молодцы, вы назвали все отличия  детского сада от школы.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следующее задание. Каждый из вас должен приносить в школу школьные принадлежности для того, чтобы прилежно учиться. Какие это должны быть предметы , мы сейчас назовём вместе.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9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2266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00034" y="428604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экране 3 слайд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ребус с изображением поездов, на вагонах написаны слоги. Дети читают слоги, называют лишний слог, объясняют значение слова, которое получилось (ручка, пенал, ранец).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28596" y="3214686"/>
            <a:ext cx="80724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-Разложите слоговые схемы на столе. Полученные слова надо разделить на слоги и выделить ударный слог (работа со слоговыми схемами).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Звенит звонок.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-Подошёл к концу наш первый урок –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русского языка. А теперь - перемена.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Сейчас мы  отдохнем и поиграем в игру "Часы"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(на полу по кругу разложены карточки с числами  от 1 до 12).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становятся около карточек, затем  идут по кругу и произносят слова: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часы, наш точен ход.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Ходят стрелочки по кругу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хотят догнать друг друга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Стрелки, стрелки не спешите!</a:t>
            </a:r>
          </a:p>
        </p:txBody>
      </p:sp>
      <p:pic>
        <p:nvPicPr>
          <p:cNvPr id="39939" name="Объект 1"/>
          <p:cNvPicPr>
            <a:picLocks noChangeArrowheads="1"/>
          </p:cNvPicPr>
          <p:nvPr/>
        </p:nvPicPr>
        <p:blipFill>
          <a:blip r:embed="rId3" cstate="print"/>
          <a:srcRect r="-31" b="-185"/>
          <a:stretch>
            <a:fillRect/>
          </a:stretch>
        </p:blipFill>
        <p:spPr bwMode="auto">
          <a:xfrm>
            <a:off x="3000364" y="1285860"/>
            <a:ext cx="3057525" cy="695325"/>
          </a:xfrm>
          <a:prstGeom prst="rect">
            <a:avLst/>
          </a:prstGeom>
          <a:noFill/>
        </p:spPr>
      </p:pic>
      <p:pic>
        <p:nvPicPr>
          <p:cNvPr id="39938" name="Объект 2"/>
          <p:cNvPicPr>
            <a:picLocks noChangeArrowheads="1"/>
          </p:cNvPicPr>
          <p:nvPr/>
        </p:nvPicPr>
        <p:blipFill>
          <a:blip r:embed="rId4" cstate="print"/>
          <a:srcRect r="-31" b="-185"/>
          <a:stretch>
            <a:fillRect/>
          </a:stretch>
        </p:blipFill>
        <p:spPr bwMode="auto">
          <a:xfrm>
            <a:off x="2928926" y="2000240"/>
            <a:ext cx="3086100" cy="657225"/>
          </a:xfrm>
          <a:prstGeom prst="rect">
            <a:avLst/>
          </a:prstGeom>
          <a:noFill/>
        </p:spPr>
      </p:pic>
      <p:pic>
        <p:nvPicPr>
          <p:cNvPr id="39937" name="Объект 3"/>
          <p:cNvPicPr>
            <a:picLocks noChangeArrowheads="1"/>
          </p:cNvPicPr>
          <p:nvPr/>
        </p:nvPicPr>
        <p:blipFill>
          <a:blip r:embed="rId5" cstate="print"/>
          <a:srcRect r="-31" b="-185"/>
          <a:stretch>
            <a:fillRect/>
          </a:stretch>
        </p:blipFill>
        <p:spPr bwMode="auto">
          <a:xfrm>
            <a:off x="2857488" y="2643182"/>
            <a:ext cx="3057525" cy="65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3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5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3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571480"/>
            <a:ext cx="79296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нам время покажите!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(дети останавливаются и садятся около ближайшей карточки)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Логопед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время: 7 часов утра (должны встать дети, сидящие возле карточек с цифрами 7 и 12) Игра продолжается 3 раза.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Звенит звонок, на экране название урока, которое  дети читают сами и объясняют, чем необходимо заниматься на этом уроке.</a:t>
            </a: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2-ой урок: 4 слайд "Математика« (дети читают)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(на экране 5 слайд 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  задание - посмотрите на картинку и  придумайте по ней задачу.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-Эта задача на сложение или вычитание?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-Почему вы так думаете?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(дети работают в индивидуальных тетрадях).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6643702" y="3929066"/>
          <a:ext cx="1695450" cy="1266825"/>
        </p:xfrm>
        <a:graphic>
          <a:graphicData uri="http://schemas.openxmlformats.org/presentationml/2006/ole">
            <p:oleObj spid="_x0000_s41985" name="Слайд" r:id="rId4" imgW="4570530" imgH="3427618" progId="PowerPoint.Slide.12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1472" y="3929066"/>
            <a:ext cx="628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Второе  задание. 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экране 6 слайд)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-Посмотрите на доску,  Вам нужно поставить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математические знаки  и объяснить, почему между цифрами стоит тот или иной знак.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21495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Следующее задание: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"Математический диктант"(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под диктовку проводят линии по клеткам в направлении </a:t>
            </a:r>
            <a:r>
              <a:rPr lang="ru-RU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влево-вправо-вверх-вниз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Затем полученное изображение  сравнивают с экранным изображением).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6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500018"/>
            <a:ext cx="8215370" cy="6143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42910" y="1714488"/>
            <a:ext cx="80010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перемене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поиграем с вами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словесную игру, которая называется "Объясни слово".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берут по одному киндер – яйцу,  в каждом из  которых  написаны слова. Читают слова, а затем объясняют смысл  прочитанного)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 это школьная принадлежность. Она бывает  пластмассовая или деревянная,   ей измеряют длину предмета.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Звенит звонок на урок.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Прозвенел звонок на третий  урок.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экране 8 слайд  Прочитайте, как называется 3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 называется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читают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-"Технология".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-Это последний урок сегодня в  школе. Посмотрите на столы и догадайтесь, что вам нужно сделать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 столах лежат карточки, на которых написаны буквы).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Каждый  из  вас должен выложить  по одной букве, а потом группой составить из выложенных букв два слова. Какие это будут слова, вы должны догадаться сами.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www.kinderok.ru/sites/default/files/lodoch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714356"/>
            <a:ext cx="162877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714356"/>
            <a:ext cx="6215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этом корабле вы поплывете в страну  Знаний. Счастливого пути! (7 слайд)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Звенит звонок с урока – перемена.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" name="Picture 2" descr="http://framepiconline.com/frames/preview/school/53c4eb73561c3_b.png"/>
          <p:cNvPicPr>
            <a:picLocks noChangeAspect="1" noChangeArrowheads="1"/>
          </p:cNvPicPr>
          <p:nvPr/>
        </p:nvPicPr>
        <p:blipFill>
          <a:blip r:embed="rId2"/>
          <a:srcRect r="62500"/>
          <a:stretch>
            <a:fillRect/>
          </a:stretch>
        </p:blipFill>
        <p:spPr bwMode="auto">
          <a:xfrm flipH="1">
            <a:off x="4572000" y="0"/>
            <a:ext cx="4572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500043"/>
            <a:ext cx="7858180" cy="632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Возьмите по одной цифре. У кого цифра больше 5 – встаньте  слева от меня,  у кого цифра на карточке меньше 5, становятся справа от меня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с помощью цифр делятся на две команды).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Каждая команда подходит в столам.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карточку с такой же цифрой, и вы узнаете, какую букву вам надо выложить.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команда выкладывает слово "парта" крупой (гречка, пшено, рис, горох)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команда выкладывает слово "учитель"  бумагой разными способами.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Выложив слова, дети их читают и объясняют.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Звенит звонок с урока.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 наши уроки в школе закончились и нам пора возвращаться  в детский сад.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Звучит песня про детский сад. Загорается "Машина времени", дети заходят в нее,  переодеваются и выходят с другой стороны.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Логопед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и закончилось наше путешествие в будущее.  Вам понравилось  быть  настоящими учениками?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(ответы детей).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-Какие   качества нужны ученику?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-Какой  вы бы хотели, чтобы была ваша  учительница?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-Со всеми заданиями на уроках вы справились. Я считаю, что каждый из вас готов к обучению в школе 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поздравляет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 и надевает медали "К школе готов".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1854</Words>
  <PresentationFormat>Экран (4:3)</PresentationFormat>
  <Paragraphs>164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NONAME00</cp:lastModifiedBy>
  <cp:revision>19</cp:revision>
  <dcterms:created xsi:type="dcterms:W3CDTF">2017-05-16T07:59:50Z</dcterms:created>
  <dcterms:modified xsi:type="dcterms:W3CDTF">2017-05-18T02:44:17Z</dcterms:modified>
</cp:coreProperties>
</file>