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1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5" r:id="rId12"/>
    <p:sldId id="264" r:id="rId13"/>
    <p:sldId id="269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/>
          <a:srcRect l="91786"/>
          <a:stretch>
            <a:fillRect/>
          </a:stretch>
        </p:blipFill>
        <p:spPr bwMode="auto">
          <a:xfrm rot="16200000" flipH="1">
            <a:off x="4655523" y="3249829"/>
            <a:ext cx="381376" cy="6834966"/>
          </a:xfrm>
          <a:prstGeom prst="rect">
            <a:avLst/>
          </a:prstGeom>
          <a:noFill/>
        </p:spPr>
      </p:pic>
      <p:pic>
        <p:nvPicPr>
          <p:cNvPr id="4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937" r="53846"/>
          <a:stretch>
            <a:fillRect/>
          </a:stretch>
        </p:blipFill>
        <p:spPr bwMode="auto">
          <a:xfrm flipH="1">
            <a:off x="7000892" y="4666480"/>
            <a:ext cx="2143108" cy="2191520"/>
          </a:xfrm>
          <a:prstGeom prst="rect">
            <a:avLst/>
          </a:prstGeom>
          <a:noFill/>
        </p:spPr>
      </p:pic>
      <p:pic>
        <p:nvPicPr>
          <p:cNvPr id="7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/>
          <a:srcRect l="83077" t="32693" b="25961"/>
          <a:stretch>
            <a:fillRect/>
          </a:stretch>
        </p:blipFill>
        <p:spPr bwMode="auto">
          <a:xfrm rot="5400000" flipH="1">
            <a:off x="3393285" y="-1750243"/>
            <a:ext cx="785794" cy="4286280"/>
          </a:xfrm>
          <a:prstGeom prst="rect">
            <a:avLst/>
          </a:prstGeom>
          <a:noFill/>
        </p:spPr>
      </p:pic>
      <p:pic>
        <p:nvPicPr>
          <p:cNvPr id="9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06" r="89436" b="29068"/>
          <a:stretch>
            <a:fillRect/>
          </a:stretch>
        </p:blipFill>
        <p:spPr bwMode="auto">
          <a:xfrm flipH="1">
            <a:off x="8653490" y="0"/>
            <a:ext cx="490510" cy="4786322"/>
          </a:xfrm>
          <a:prstGeom prst="rect">
            <a:avLst/>
          </a:prstGeom>
          <a:noFill/>
        </p:spPr>
      </p:pic>
      <p:pic>
        <p:nvPicPr>
          <p:cNvPr id="8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/>
          <a:srcRect l="35385" t="962" r="30769" b="88461"/>
          <a:stretch>
            <a:fillRect/>
          </a:stretch>
        </p:blipFill>
        <p:spPr bwMode="auto">
          <a:xfrm flipH="1">
            <a:off x="5929322" y="0"/>
            <a:ext cx="2071702" cy="785794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615"/>
          <a:stretch>
            <a:fillRect/>
          </a:stretch>
        </p:blipFill>
        <p:spPr bwMode="auto">
          <a:xfrm flipH="1">
            <a:off x="0" y="0"/>
            <a:ext cx="1643042" cy="683496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71472" y="571480"/>
            <a:ext cx="814393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Я, воспитатель высшей  квалификационной категории,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Пархоменко Татьяна Борисовна,  работаю в коррекционной группе            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для  детей с общим недоразвитием речи 2-3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уровней много лет.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Дети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поступая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группу,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умеют правильно говорить, выражать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свои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мысли,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- за этого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многие молчат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стесняются. Поэтому я считаю, что  театральная игра стимулирует активную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речь, расширяет словарный запас,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совершенствует артикуляционный аппарат. Ребёнок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начинает усваивать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богатство родного языка, его выразительные средства. Используя выразительные средства и интонации, соответствующие характеру героев и их поступков, старается говорить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чётко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соблюдая интонацию.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театрализованной игре формируется диалогическая, эмоционально насыщенная речь. Дети лучше усваивают содержание произведения, логику и последовательность событий, их развитие и причинную обусловленность. Театрализованные игры способствуют усвоению элементов речевого общения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-мимики, жестов,  интонации. Знакомство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театром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нашем детском саду происходит всегда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атмосфере волшебства, праздничности, приподнятого настроения, поэтому заинтересовать детей театром не сложно.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своей работе, решая задачу развития речи детей старшего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дошкольного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возраста через театральную деятельность, 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использую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два вида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кукольный и драматический.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Драматический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 существует как театр взрослых для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детей и как театр, в котором участвуют дети.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театр занятие фото\DSCN3732.JPG"/>
          <p:cNvPicPr>
            <a:picLocks noChangeAspect="1" noChangeArrowheads="1"/>
          </p:cNvPicPr>
          <p:nvPr/>
        </p:nvPicPr>
        <p:blipFill>
          <a:blip r:embed="rId2" cstate="print"/>
          <a:srcRect t="14525"/>
          <a:stretch>
            <a:fillRect/>
          </a:stretch>
        </p:blipFill>
        <p:spPr bwMode="auto">
          <a:xfrm>
            <a:off x="500034" y="428604"/>
            <a:ext cx="8022524" cy="51435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/>
          <a:srcRect l="91786"/>
          <a:stretch>
            <a:fillRect/>
          </a:stretch>
        </p:blipFill>
        <p:spPr bwMode="auto">
          <a:xfrm rot="5400000">
            <a:off x="4226895" y="3249829"/>
            <a:ext cx="381376" cy="6834966"/>
          </a:xfrm>
          <a:prstGeom prst="rect">
            <a:avLst/>
          </a:prstGeom>
          <a:noFill/>
        </p:spPr>
      </p:pic>
      <p:pic>
        <p:nvPicPr>
          <p:cNvPr id="4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937" r="53846"/>
          <a:stretch>
            <a:fillRect/>
          </a:stretch>
        </p:blipFill>
        <p:spPr bwMode="auto">
          <a:xfrm>
            <a:off x="0" y="4643446"/>
            <a:ext cx="2143108" cy="2191520"/>
          </a:xfrm>
          <a:prstGeom prst="rect">
            <a:avLst/>
          </a:prstGeom>
          <a:noFill/>
        </p:spPr>
      </p:pic>
      <p:pic>
        <p:nvPicPr>
          <p:cNvPr id="7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77" t="32693" b="25961"/>
          <a:stretch>
            <a:fillRect/>
          </a:stretch>
        </p:blipFill>
        <p:spPr bwMode="auto">
          <a:xfrm rot="16200000">
            <a:off x="5322111" y="-1750243"/>
            <a:ext cx="785794" cy="4286280"/>
          </a:xfrm>
          <a:prstGeom prst="rect">
            <a:avLst/>
          </a:prstGeom>
          <a:noFill/>
        </p:spPr>
      </p:pic>
      <p:pic>
        <p:nvPicPr>
          <p:cNvPr id="9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06" r="89436" b="29068"/>
          <a:stretch>
            <a:fillRect/>
          </a:stretch>
        </p:blipFill>
        <p:spPr bwMode="auto">
          <a:xfrm>
            <a:off x="0" y="0"/>
            <a:ext cx="490510" cy="4786322"/>
          </a:xfrm>
          <a:prstGeom prst="rect">
            <a:avLst/>
          </a:prstGeom>
          <a:noFill/>
        </p:spPr>
      </p:pic>
      <p:pic>
        <p:nvPicPr>
          <p:cNvPr id="8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85" t="962" r="30769" b="88461"/>
          <a:stretch>
            <a:fillRect/>
          </a:stretch>
        </p:blipFill>
        <p:spPr bwMode="auto">
          <a:xfrm>
            <a:off x="1643042" y="0"/>
            <a:ext cx="2071702" cy="785794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864"/>
          <a:stretch>
            <a:fillRect/>
          </a:stretch>
        </p:blipFill>
        <p:spPr bwMode="auto">
          <a:xfrm>
            <a:off x="7643834" y="23034"/>
            <a:ext cx="1500166" cy="683496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071670" y="5643578"/>
            <a:ext cx="60722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с вами будем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звукорежиссерами-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будем озвучивать сцену "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Весеннее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оживление"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(дети встают в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круг,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звучит тихая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музыка. 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сихогимнастика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театр занятие фото\DSCN3738.JPG"/>
          <p:cNvPicPr>
            <a:picLocks noChangeAspect="1" noChangeArrowheads="1"/>
          </p:cNvPicPr>
          <p:nvPr/>
        </p:nvPicPr>
        <p:blipFill>
          <a:blip r:embed="rId2" cstate="print"/>
          <a:srcRect t="16304"/>
          <a:stretch>
            <a:fillRect/>
          </a:stretch>
        </p:blipFill>
        <p:spPr bwMode="auto">
          <a:xfrm>
            <a:off x="428596" y="571480"/>
            <a:ext cx="8193117" cy="51435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/>
          <a:srcRect l="91786"/>
          <a:stretch>
            <a:fillRect/>
          </a:stretch>
        </p:blipFill>
        <p:spPr bwMode="auto">
          <a:xfrm rot="5400000">
            <a:off x="4226895" y="3249829"/>
            <a:ext cx="381376" cy="6834966"/>
          </a:xfrm>
          <a:prstGeom prst="rect">
            <a:avLst/>
          </a:prstGeom>
          <a:noFill/>
        </p:spPr>
      </p:pic>
      <p:pic>
        <p:nvPicPr>
          <p:cNvPr id="4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937" r="53846"/>
          <a:stretch>
            <a:fillRect/>
          </a:stretch>
        </p:blipFill>
        <p:spPr bwMode="auto">
          <a:xfrm>
            <a:off x="0" y="4643446"/>
            <a:ext cx="2143108" cy="2191520"/>
          </a:xfrm>
          <a:prstGeom prst="rect">
            <a:avLst/>
          </a:prstGeom>
          <a:noFill/>
        </p:spPr>
      </p:pic>
      <p:pic>
        <p:nvPicPr>
          <p:cNvPr id="7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77" t="32693" b="25961"/>
          <a:stretch>
            <a:fillRect/>
          </a:stretch>
        </p:blipFill>
        <p:spPr bwMode="auto">
          <a:xfrm rot="16200000">
            <a:off x="5322111" y="-1750243"/>
            <a:ext cx="785794" cy="4286280"/>
          </a:xfrm>
          <a:prstGeom prst="rect">
            <a:avLst/>
          </a:prstGeom>
          <a:noFill/>
        </p:spPr>
      </p:pic>
      <p:pic>
        <p:nvPicPr>
          <p:cNvPr id="9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06" r="89436" b="29068"/>
          <a:stretch>
            <a:fillRect/>
          </a:stretch>
        </p:blipFill>
        <p:spPr bwMode="auto">
          <a:xfrm>
            <a:off x="0" y="0"/>
            <a:ext cx="490510" cy="4786322"/>
          </a:xfrm>
          <a:prstGeom prst="rect">
            <a:avLst/>
          </a:prstGeom>
          <a:noFill/>
        </p:spPr>
      </p:pic>
      <p:pic>
        <p:nvPicPr>
          <p:cNvPr id="8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85" t="962" r="30769" b="88461"/>
          <a:stretch>
            <a:fillRect/>
          </a:stretch>
        </p:blipFill>
        <p:spPr bwMode="auto">
          <a:xfrm>
            <a:off x="1643042" y="0"/>
            <a:ext cx="2071702" cy="785794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864"/>
          <a:stretch>
            <a:fillRect/>
          </a:stretch>
        </p:blipFill>
        <p:spPr bwMode="auto">
          <a:xfrm>
            <a:off x="7643834" y="23034"/>
            <a:ext cx="1500166" cy="683496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5786454"/>
            <a:ext cx="5500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показывают мини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сценку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"Великан"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театр занятие фото\DSCN3748.JPG"/>
          <p:cNvPicPr>
            <a:picLocks noChangeAspect="1" noChangeArrowheads="1"/>
          </p:cNvPicPr>
          <p:nvPr/>
        </p:nvPicPr>
        <p:blipFill>
          <a:blip r:embed="rId2" cstate="print"/>
          <a:srcRect l="19946" t="3626" r="8430"/>
          <a:stretch>
            <a:fillRect/>
          </a:stretch>
        </p:blipFill>
        <p:spPr bwMode="auto">
          <a:xfrm>
            <a:off x="357158" y="357166"/>
            <a:ext cx="5500726" cy="55517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5" name="Picture 3" descr="C:\Users\user\Desktop\театр занятие фото\DSCN3745.JPG"/>
          <p:cNvPicPr>
            <a:picLocks noChangeAspect="1" noChangeArrowheads="1"/>
          </p:cNvPicPr>
          <p:nvPr/>
        </p:nvPicPr>
        <p:blipFill>
          <a:blip r:embed="rId3" cstate="print"/>
          <a:srcRect l="34899" t="18611" r="27410"/>
          <a:stretch>
            <a:fillRect/>
          </a:stretch>
        </p:blipFill>
        <p:spPr bwMode="auto">
          <a:xfrm>
            <a:off x="5357818" y="357166"/>
            <a:ext cx="3351964" cy="54292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4"/>
          <a:srcRect l="91786"/>
          <a:stretch>
            <a:fillRect/>
          </a:stretch>
        </p:blipFill>
        <p:spPr bwMode="auto">
          <a:xfrm rot="5400000">
            <a:off x="4226895" y="3249829"/>
            <a:ext cx="381376" cy="6834966"/>
          </a:xfrm>
          <a:prstGeom prst="rect">
            <a:avLst/>
          </a:prstGeom>
          <a:noFill/>
        </p:spPr>
      </p:pic>
      <p:pic>
        <p:nvPicPr>
          <p:cNvPr id="4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937" r="53846"/>
          <a:stretch>
            <a:fillRect/>
          </a:stretch>
        </p:blipFill>
        <p:spPr bwMode="auto">
          <a:xfrm>
            <a:off x="0" y="4643446"/>
            <a:ext cx="2143108" cy="2191520"/>
          </a:xfrm>
          <a:prstGeom prst="rect">
            <a:avLst/>
          </a:prstGeom>
          <a:noFill/>
        </p:spPr>
      </p:pic>
      <p:pic>
        <p:nvPicPr>
          <p:cNvPr id="7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77" t="32693" b="25961"/>
          <a:stretch>
            <a:fillRect/>
          </a:stretch>
        </p:blipFill>
        <p:spPr bwMode="auto">
          <a:xfrm rot="16200000">
            <a:off x="5322111" y="-1750243"/>
            <a:ext cx="785794" cy="4286280"/>
          </a:xfrm>
          <a:prstGeom prst="rect">
            <a:avLst/>
          </a:prstGeom>
          <a:noFill/>
        </p:spPr>
      </p:pic>
      <p:pic>
        <p:nvPicPr>
          <p:cNvPr id="9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06" r="89436" b="29068"/>
          <a:stretch>
            <a:fillRect/>
          </a:stretch>
        </p:blipFill>
        <p:spPr bwMode="auto">
          <a:xfrm>
            <a:off x="0" y="0"/>
            <a:ext cx="490510" cy="4786322"/>
          </a:xfrm>
          <a:prstGeom prst="rect">
            <a:avLst/>
          </a:prstGeom>
          <a:noFill/>
        </p:spPr>
      </p:pic>
      <p:pic>
        <p:nvPicPr>
          <p:cNvPr id="8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85" t="962" r="30769" b="88461"/>
          <a:stretch>
            <a:fillRect/>
          </a:stretch>
        </p:blipFill>
        <p:spPr bwMode="auto">
          <a:xfrm>
            <a:off x="1643042" y="0"/>
            <a:ext cx="2071702" cy="785794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864"/>
          <a:stretch>
            <a:fillRect/>
          </a:stretch>
        </p:blipFill>
        <p:spPr bwMode="auto">
          <a:xfrm>
            <a:off x="7643834" y="23034"/>
            <a:ext cx="1500166" cy="683496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5715016"/>
            <a:ext cx="5286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показывают мини -сценку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«Мальчик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рисунком».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театр занятие фото\DSCN3755.JPG"/>
          <p:cNvPicPr>
            <a:picLocks noChangeAspect="1" noChangeArrowheads="1"/>
          </p:cNvPicPr>
          <p:nvPr/>
        </p:nvPicPr>
        <p:blipFill>
          <a:blip r:embed="rId2" cstate="print"/>
          <a:srcRect t="14764"/>
          <a:stretch>
            <a:fillRect/>
          </a:stretch>
        </p:blipFill>
        <p:spPr bwMode="auto">
          <a:xfrm>
            <a:off x="428596" y="357166"/>
            <a:ext cx="8045033" cy="51435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/>
          <a:srcRect l="91786"/>
          <a:stretch>
            <a:fillRect/>
          </a:stretch>
        </p:blipFill>
        <p:spPr bwMode="auto">
          <a:xfrm rot="5400000">
            <a:off x="4226895" y="3249829"/>
            <a:ext cx="381376" cy="6834966"/>
          </a:xfrm>
          <a:prstGeom prst="rect">
            <a:avLst/>
          </a:prstGeom>
          <a:noFill/>
        </p:spPr>
      </p:pic>
      <p:pic>
        <p:nvPicPr>
          <p:cNvPr id="4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937" r="53846"/>
          <a:stretch>
            <a:fillRect/>
          </a:stretch>
        </p:blipFill>
        <p:spPr bwMode="auto">
          <a:xfrm>
            <a:off x="0" y="4643446"/>
            <a:ext cx="2143108" cy="2191520"/>
          </a:xfrm>
          <a:prstGeom prst="rect">
            <a:avLst/>
          </a:prstGeom>
          <a:noFill/>
        </p:spPr>
      </p:pic>
      <p:pic>
        <p:nvPicPr>
          <p:cNvPr id="7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77" t="32693" b="25961"/>
          <a:stretch>
            <a:fillRect/>
          </a:stretch>
        </p:blipFill>
        <p:spPr bwMode="auto">
          <a:xfrm rot="16200000">
            <a:off x="5322111" y="-1750243"/>
            <a:ext cx="785794" cy="4286280"/>
          </a:xfrm>
          <a:prstGeom prst="rect">
            <a:avLst/>
          </a:prstGeom>
          <a:noFill/>
        </p:spPr>
      </p:pic>
      <p:pic>
        <p:nvPicPr>
          <p:cNvPr id="9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06" r="89436" b="29068"/>
          <a:stretch>
            <a:fillRect/>
          </a:stretch>
        </p:blipFill>
        <p:spPr bwMode="auto">
          <a:xfrm>
            <a:off x="0" y="0"/>
            <a:ext cx="490510" cy="4786322"/>
          </a:xfrm>
          <a:prstGeom prst="rect">
            <a:avLst/>
          </a:prstGeom>
          <a:noFill/>
        </p:spPr>
      </p:pic>
      <p:pic>
        <p:nvPicPr>
          <p:cNvPr id="8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85" t="962" r="30769" b="88461"/>
          <a:stretch>
            <a:fillRect/>
          </a:stretch>
        </p:blipFill>
        <p:spPr bwMode="auto">
          <a:xfrm>
            <a:off x="1643042" y="0"/>
            <a:ext cx="2071702" cy="785794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864"/>
          <a:stretch>
            <a:fillRect/>
          </a:stretch>
        </p:blipFill>
        <p:spPr bwMode="auto">
          <a:xfrm>
            <a:off x="7643834" y="23034"/>
            <a:ext cx="1500166" cy="683496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5500702"/>
            <a:ext cx="6572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закрывают глаза  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(звучит тихая музыка)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"Вокруг себя обернись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волшебной страны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детский сад возвратись"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театр занятие фото\DSCN3759.JPG"/>
          <p:cNvPicPr>
            <a:picLocks noChangeAspect="1" noChangeArrowheads="1"/>
          </p:cNvPicPr>
          <p:nvPr/>
        </p:nvPicPr>
        <p:blipFill>
          <a:blip r:embed="rId2" cstate="print"/>
          <a:srcRect l="23437" t="30411" r="19531" b="22916"/>
          <a:stretch>
            <a:fillRect/>
          </a:stretch>
        </p:blipFill>
        <p:spPr bwMode="auto">
          <a:xfrm>
            <a:off x="571472" y="642918"/>
            <a:ext cx="8031059" cy="49292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/>
          <a:srcRect l="91786"/>
          <a:stretch>
            <a:fillRect/>
          </a:stretch>
        </p:blipFill>
        <p:spPr bwMode="auto">
          <a:xfrm rot="5400000">
            <a:off x="4226895" y="3249829"/>
            <a:ext cx="381376" cy="6834966"/>
          </a:xfrm>
          <a:prstGeom prst="rect">
            <a:avLst/>
          </a:prstGeom>
          <a:noFill/>
        </p:spPr>
      </p:pic>
      <p:pic>
        <p:nvPicPr>
          <p:cNvPr id="4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937" r="53846"/>
          <a:stretch>
            <a:fillRect/>
          </a:stretch>
        </p:blipFill>
        <p:spPr bwMode="auto">
          <a:xfrm>
            <a:off x="0" y="4643446"/>
            <a:ext cx="2143108" cy="2191520"/>
          </a:xfrm>
          <a:prstGeom prst="rect">
            <a:avLst/>
          </a:prstGeom>
          <a:noFill/>
        </p:spPr>
      </p:pic>
      <p:pic>
        <p:nvPicPr>
          <p:cNvPr id="7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77" t="32693" b="25961"/>
          <a:stretch>
            <a:fillRect/>
          </a:stretch>
        </p:blipFill>
        <p:spPr bwMode="auto">
          <a:xfrm rot="16200000">
            <a:off x="5322111" y="-1750243"/>
            <a:ext cx="785794" cy="4286280"/>
          </a:xfrm>
          <a:prstGeom prst="rect">
            <a:avLst/>
          </a:prstGeom>
          <a:noFill/>
        </p:spPr>
      </p:pic>
      <p:pic>
        <p:nvPicPr>
          <p:cNvPr id="9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06" r="89436" b="29068"/>
          <a:stretch>
            <a:fillRect/>
          </a:stretch>
        </p:blipFill>
        <p:spPr bwMode="auto">
          <a:xfrm>
            <a:off x="0" y="0"/>
            <a:ext cx="490510" cy="4786322"/>
          </a:xfrm>
          <a:prstGeom prst="rect">
            <a:avLst/>
          </a:prstGeom>
          <a:noFill/>
        </p:spPr>
      </p:pic>
      <p:pic>
        <p:nvPicPr>
          <p:cNvPr id="8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85" t="962" r="30769" b="88461"/>
          <a:stretch>
            <a:fillRect/>
          </a:stretch>
        </p:blipFill>
        <p:spPr bwMode="auto">
          <a:xfrm>
            <a:off x="1643042" y="0"/>
            <a:ext cx="2071702" cy="785794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864"/>
          <a:stretch>
            <a:fillRect/>
          </a:stretch>
        </p:blipFill>
        <p:spPr bwMode="auto">
          <a:xfrm>
            <a:off x="7643834" y="23034"/>
            <a:ext cx="1500166" cy="683496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5715015"/>
            <a:ext cx="5429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Детям раздают медали  «Я актер» и они  исполняют песню "Мы - актеры" на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мотив песни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Улыбка"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s://static6.depositphotos.com/1011621/564/v/950/depositphotos_5645207-stock-illustration-theatrical-mask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F"/>
              </a:clrFrom>
              <a:clrTo>
                <a:srgbClr val="EDED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36" y="0"/>
            <a:ext cx="2000264" cy="200026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12" name="TextBox 3"/>
          <p:cNvSpPr txBox="1"/>
          <p:nvPr/>
        </p:nvSpPr>
        <p:spPr>
          <a:xfrm>
            <a:off x="7429520" y="285728"/>
            <a:ext cx="1500198" cy="1714512"/>
          </a:xfrm>
          <a:prstGeom prst="rect">
            <a:avLst/>
          </a:prstGeo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Я  АКТЁР</a:t>
            </a:r>
            <a:endParaRPr lang="ru-RU" sz="14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43769" y="0"/>
            <a:ext cx="2000231" cy="1643050"/>
          </a:xfrm>
          <a:prstGeom prst="rect">
            <a:avLst/>
          </a:prstGeom>
        </p:spPr>
        <p:txBody>
          <a:bodyPr spcFirstLastPara="1" wrap="square" numCol="1">
            <a:prstTxWarp prst="textArchDown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ДЕТСКИЙ САД №67</a:t>
            </a:r>
            <a:endParaRPr lang="ru-RU" sz="14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/>
          <a:srcRect l="91786"/>
          <a:stretch>
            <a:fillRect/>
          </a:stretch>
        </p:blipFill>
        <p:spPr bwMode="auto">
          <a:xfrm rot="5400000">
            <a:off x="4226895" y="3249829"/>
            <a:ext cx="381376" cy="6834966"/>
          </a:xfrm>
          <a:prstGeom prst="rect">
            <a:avLst/>
          </a:prstGeom>
          <a:noFill/>
        </p:spPr>
      </p:pic>
      <p:pic>
        <p:nvPicPr>
          <p:cNvPr id="4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937" r="53846"/>
          <a:stretch>
            <a:fillRect/>
          </a:stretch>
        </p:blipFill>
        <p:spPr bwMode="auto">
          <a:xfrm>
            <a:off x="0" y="4643446"/>
            <a:ext cx="2143108" cy="2191520"/>
          </a:xfrm>
          <a:prstGeom prst="rect">
            <a:avLst/>
          </a:prstGeom>
          <a:noFill/>
        </p:spPr>
      </p:pic>
      <p:pic>
        <p:nvPicPr>
          <p:cNvPr id="7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/>
          <a:srcRect l="83077" t="32693" b="25961"/>
          <a:stretch>
            <a:fillRect/>
          </a:stretch>
        </p:blipFill>
        <p:spPr bwMode="auto">
          <a:xfrm rot="16200000">
            <a:off x="5322111" y="-1750243"/>
            <a:ext cx="785794" cy="4286280"/>
          </a:xfrm>
          <a:prstGeom prst="rect">
            <a:avLst/>
          </a:prstGeom>
          <a:noFill/>
        </p:spPr>
      </p:pic>
      <p:pic>
        <p:nvPicPr>
          <p:cNvPr id="9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06" r="89436" b="29068"/>
          <a:stretch>
            <a:fillRect/>
          </a:stretch>
        </p:blipFill>
        <p:spPr bwMode="auto">
          <a:xfrm>
            <a:off x="0" y="0"/>
            <a:ext cx="490510" cy="4786322"/>
          </a:xfrm>
          <a:prstGeom prst="rect">
            <a:avLst/>
          </a:prstGeom>
          <a:noFill/>
        </p:spPr>
      </p:pic>
      <p:pic>
        <p:nvPicPr>
          <p:cNvPr id="8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/>
          <a:srcRect l="35385" t="962" r="30769" b="88461"/>
          <a:stretch>
            <a:fillRect/>
          </a:stretch>
        </p:blipFill>
        <p:spPr bwMode="auto">
          <a:xfrm>
            <a:off x="1643042" y="0"/>
            <a:ext cx="2071702" cy="785794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615"/>
          <a:stretch>
            <a:fillRect/>
          </a:stretch>
        </p:blipFill>
        <p:spPr bwMode="auto">
          <a:xfrm>
            <a:off x="7500958" y="23034"/>
            <a:ext cx="1643042" cy="683496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85787" y="3143248"/>
            <a:ext cx="7215238" cy="400052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489125"/>
              </a:avLst>
            </a:prstTxWarp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ОТКРЫТОГО ЗАНЯТИЯ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«ВОЛШЕБНЫЙ МИР ТЕАТРА»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/>
          <a:srcRect l="91786"/>
          <a:stretch>
            <a:fillRect/>
          </a:stretch>
        </p:blipFill>
        <p:spPr bwMode="auto">
          <a:xfrm rot="5400000">
            <a:off x="4226895" y="3249829"/>
            <a:ext cx="381376" cy="6834966"/>
          </a:xfrm>
          <a:prstGeom prst="rect">
            <a:avLst/>
          </a:prstGeom>
          <a:noFill/>
        </p:spPr>
      </p:pic>
      <p:pic>
        <p:nvPicPr>
          <p:cNvPr id="7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/>
          <a:srcRect l="83077" t="32693" b="25961"/>
          <a:stretch>
            <a:fillRect/>
          </a:stretch>
        </p:blipFill>
        <p:spPr bwMode="auto">
          <a:xfrm rot="16200000">
            <a:off x="5322111" y="-1750243"/>
            <a:ext cx="785794" cy="4286280"/>
          </a:xfrm>
          <a:prstGeom prst="rect">
            <a:avLst/>
          </a:prstGeom>
          <a:noFill/>
        </p:spPr>
      </p:pic>
      <p:pic>
        <p:nvPicPr>
          <p:cNvPr id="9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06" r="89436" b="29068"/>
          <a:stretch>
            <a:fillRect/>
          </a:stretch>
        </p:blipFill>
        <p:spPr bwMode="auto">
          <a:xfrm>
            <a:off x="0" y="0"/>
            <a:ext cx="490510" cy="4786322"/>
          </a:xfrm>
          <a:prstGeom prst="rect">
            <a:avLst/>
          </a:prstGeom>
          <a:noFill/>
        </p:spPr>
      </p:pic>
      <p:pic>
        <p:nvPicPr>
          <p:cNvPr id="8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85" t="962" r="30769" b="88461"/>
          <a:stretch>
            <a:fillRect/>
          </a:stretch>
        </p:blipFill>
        <p:spPr bwMode="auto">
          <a:xfrm>
            <a:off x="1643042" y="0"/>
            <a:ext cx="2071702" cy="785794"/>
          </a:xfrm>
          <a:prstGeom prst="rect">
            <a:avLst/>
          </a:prstGeom>
          <a:noFill/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000232" y="5357826"/>
            <a:ext cx="678661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Ребята, обратите внимание, сколько у нас в зале гостей. Давайте поздороваемся.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что можно сделать чтобы настроение у них улучшилось?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-Правильно - можно сказать комплимент.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-Кто из вас может подойти и сказать комплимент гостям?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(несколько ребят подходят и говорят комплименты).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театр занятие фото\DSCN3696.JPG"/>
          <p:cNvPicPr>
            <a:picLocks noChangeAspect="1" noChangeArrowheads="1"/>
          </p:cNvPicPr>
          <p:nvPr/>
        </p:nvPicPr>
        <p:blipFill>
          <a:blip r:embed="rId3" cstate="print"/>
          <a:srcRect t="18538"/>
          <a:stretch>
            <a:fillRect/>
          </a:stretch>
        </p:blipFill>
        <p:spPr bwMode="auto">
          <a:xfrm>
            <a:off x="571472" y="642918"/>
            <a:ext cx="8001056" cy="48889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937" r="53846"/>
          <a:stretch>
            <a:fillRect/>
          </a:stretch>
        </p:blipFill>
        <p:spPr bwMode="auto">
          <a:xfrm>
            <a:off x="0" y="4643446"/>
            <a:ext cx="2143108" cy="2191520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615"/>
          <a:stretch>
            <a:fillRect/>
          </a:stretch>
        </p:blipFill>
        <p:spPr bwMode="auto">
          <a:xfrm>
            <a:off x="7500958" y="23034"/>
            <a:ext cx="1643042" cy="6834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театр занятие фото\DSCN3700.JPG"/>
          <p:cNvPicPr>
            <a:picLocks noChangeAspect="1" noChangeArrowheads="1"/>
          </p:cNvPicPr>
          <p:nvPr/>
        </p:nvPicPr>
        <p:blipFill>
          <a:blip r:embed="rId2" cstate="print"/>
          <a:srcRect t="21877"/>
          <a:stretch>
            <a:fillRect/>
          </a:stretch>
        </p:blipFill>
        <p:spPr bwMode="auto">
          <a:xfrm>
            <a:off x="571472" y="571480"/>
            <a:ext cx="7858181" cy="46048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/>
          <a:srcRect l="91786"/>
          <a:stretch>
            <a:fillRect/>
          </a:stretch>
        </p:blipFill>
        <p:spPr bwMode="auto">
          <a:xfrm rot="5400000">
            <a:off x="4226895" y="3249829"/>
            <a:ext cx="381376" cy="6834966"/>
          </a:xfrm>
          <a:prstGeom prst="rect">
            <a:avLst/>
          </a:prstGeom>
          <a:noFill/>
        </p:spPr>
      </p:pic>
      <p:pic>
        <p:nvPicPr>
          <p:cNvPr id="4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937" r="53846"/>
          <a:stretch>
            <a:fillRect/>
          </a:stretch>
        </p:blipFill>
        <p:spPr bwMode="auto">
          <a:xfrm>
            <a:off x="0" y="4643446"/>
            <a:ext cx="2143108" cy="2191520"/>
          </a:xfrm>
          <a:prstGeom prst="rect">
            <a:avLst/>
          </a:prstGeom>
          <a:noFill/>
        </p:spPr>
      </p:pic>
      <p:pic>
        <p:nvPicPr>
          <p:cNvPr id="7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77" t="32693" b="25961"/>
          <a:stretch>
            <a:fillRect/>
          </a:stretch>
        </p:blipFill>
        <p:spPr bwMode="auto">
          <a:xfrm rot="16200000">
            <a:off x="5322111" y="-1750243"/>
            <a:ext cx="785794" cy="4286280"/>
          </a:xfrm>
          <a:prstGeom prst="rect">
            <a:avLst/>
          </a:prstGeom>
          <a:noFill/>
        </p:spPr>
      </p:pic>
      <p:pic>
        <p:nvPicPr>
          <p:cNvPr id="9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06" r="89436" b="29068"/>
          <a:stretch>
            <a:fillRect/>
          </a:stretch>
        </p:blipFill>
        <p:spPr bwMode="auto">
          <a:xfrm>
            <a:off x="0" y="0"/>
            <a:ext cx="490510" cy="4786322"/>
          </a:xfrm>
          <a:prstGeom prst="rect">
            <a:avLst/>
          </a:prstGeom>
          <a:noFill/>
        </p:spPr>
      </p:pic>
      <p:pic>
        <p:nvPicPr>
          <p:cNvPr id="8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85" t="962" r="30769" b="88461"/>
          <a:stretch>
            <a:fillRect/>
          </a:stretch>
        </p:blipFill>
        <p:spPr bwMode="auto">
          <a:xfrm>
            <a:off x="1643042" y="0"/>
            <a:ext cx="2071702" cy="785794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864"/>
          <a:stretch>
            <a:fillRect/>
          </a:stretch>
        </p:blipFill>
        <p:spPr bwMode="auto">
          <a:xfrm>
            <a:off x="7643834" y="23034"/>
            <a:ext cx="1500166" cy="6834966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857356" y="5715016"/>
            <a:ext cx="72866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71670" y="5143512"/>
            <a:ext cx="63579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Воспитатель:   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думаете, что должен уметь артист?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(Петь, играть роли, быть эмоциональными...)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Хорошим артистом стать нелегко. Для этого нужно много работать над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собой. Если не боитесь трудностей, этот волшебный цветок поможет вам стать  начинающими артистами.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театр занятие фото\DSCN3705.JPG"/>
          <p:cNvPicPr>
            <a:picLocks noChangeAspect="1" noChangeArrowheads="1"/>
          </p:cNvPicPr>
          <p:nvPr/>
        </p:nvPicPr>
        <p:blipFill>
          <a:blip r:embed="rId2" cstate="print"/>
          <a:srcRect t="20199"/>
          <a:stretch>
            <a:fillRect/>
          </a:stretch>
        </p:blipFill>
        <p:spPr bwMode="auto">
          <a:xfrm>
            <a:off x="357158" y="357166"/>
            <a:ext cx="8354247" cy="50006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/>
          <a:srcRect l="91786"/>
          <a:stretch>
            <a:fillRect/>
          </a:stretch>
        </p:blipFill>
        <p:spPr bwMode="auto">
          <a:xfrm rot="5400000">
            <a:off x="4226895" y="3249829"/>
            <a:ext cx="381376" cy="6834966"/>
          </a:xfrm>
          <a:prstGeom prst="rect">
            <a:avLst/>
          </a:prstGeom>
          <a:noFill/>
        </p:spPr>
      </p:pic>
      <p:pic>
        <p:nvPicPr>
          <p:cNvPr id="4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937" r="53846"/>
          <a:stretch>
            <a:fillRect/>
          </a:stretch>
        </p:blipFill>
        <p:spPr bwMode="auto">
          <a:xfrm>
            <a:off x="0" y="4643446"/>
            <a:ext cx="2143108" cy="2191520"/>
          </a:xfrm>
          <a:prstGeom prst="rect">
            <a:avLst/>
          </a:prstGeom>
          <a:noFill/>
        </p:spPr>
      </p:pic>
      <p:pic>
        <p:nvPicPr>
          <p:cNvPr id="7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77" t="32693" b="25961"/>
          <a:stretch>
            <a:fillRect/>
          </a:stretch>
        </p:blipFill>
        <p:spPr bwMode="auto">
          <a:xfrm rot="16200000">
            <a:off x="5322111" y="-1750243"/>
            <a:ext cx="785794" cy="4286280"/>
          </a:xfrm>
          <a:prstGeom prst="rect">
            <a:avLst/>
          </a:prstGeom>
          <a:noFill/>
        </p:spPr>
      </p:pic>
      <p:pic>
        <p:nvPicPr>
          <p:cNvPr id="9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06" r="89436" b="29068"/>
          <a:stretch>
            <a:fillRect/>
          </a:stretch>
        </p:blipFill>
        <p:spPr bwMode="auto">
          <a:xfrm>
            <a:off x="0" y="0"/>
            <a:ext cx="490510" cy="4786322"/>
          </a:xfrm>
          <a:prstGeom prst="rect">
            <a:avLst/>
          </a:prstGeom>
          <a:noFill/>
        </p:spPr>
      </p:pic>
      <p:pic>
        <p:nvPicPr>
          <p:cNvPr id="8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85" t="962" r="30769" b="88461"/>
          <a:stretch>
            <a:fillRect/>
          </a:stretch>
        </p:blipFill>
        <p:spPr bwMode="auto">
          <a:xfrm>
            <a:off x="1643042" y="0"/>
            <a:ext cx="2071702" cy="785794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864"/>
          <a:stretch>
            <a:fillRect/>
          </a:stretch>
        </p:blipFill>
        <p:spPr bwMode="auto">
          <a:xfrm>
            <a:off x="7643834" y="23034"/>
            <a:ext cx="1500166" cy="6834966"/>
          </a:xfrm>
          <a:prstGeom prst="rect">
            <a:avLst/>
          </a:prstGeom>
          <a:noFill/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2231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71670" y="5357826"/>
            <a:ext cx="621510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Воспитатель: 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Давайте сорвем первый лепесток и узнаем, какой урок нам даст цветок? (Читаю).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Артист должен иметь хорошую дикцию, правильную речь.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Воспитатель: 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Что вам помогает  иметь правильную, чистую речь?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(гимнастика для языка)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театр занятие фото\DSCN3708.JPG"/>
          <p:cNvPicPr>
            <a:picLocks noChangeAspect="1" noChangeArrowheads="1"/>
          </p:cNvPicPr>
          <p:nvPr/>
        </p:nvPicPr>
        <p:blipFill>
          <a:blip r:embed="rId2" cstate="print"/>
          <a:srcRect t="16867"/>
          <a:stretch>
            <a:fillRect/>
          </a:stretch>
        </p:blipFill>
        <p:spPr bwMode="auto">
          <a:xfrm>
            <a:off x="500034" y="428604"/>
            <a:ext cx="7904913" cy="49292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/>
          <a:srcRect l="91786"/>
          <a:stretch>
            <a:fillRect/>
          </a:stretch>
        </p:blipFill>
        <p:spPr bwMode="auto">
          <a:xfrm rot="5400000">
            <a:off x="4226895" y="3249829"/>
            <a:ext cx="381376" cy="6834966"/>
          </a:xfrm>
          <a:prstGeom prst="rect">
            <a:avLst/>
          </a:prstGeom>
          <a:noFill/>
        </p:spPr>
      </p:pic>
      <p:pic>
        <p:nvPicPr>
          <p:cNvPr id="4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937" r="53846"/>
          <a:stretch>
            <a:fillRect/>
          </a:stretch>
        </p:blipFill>
        <p:spPr bwMode="auto">
          <a:xfrm>
            <a:off x="0" y="4643446"/>
            <a:ext cx="2143108" cy="2191520"/>
          </a:xfrm>
          <a:prstGeom prst="rect">
            <a:avLst/>
          </a:prstGeom>
          <a:noFill/>
        </p:spPr>
      </p:pic>
      <p:pic>
        <p:nvPicPr>
          <p:cNvPr id="7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77" t="32693" b="25961"/>
          <a:stretch>
            <a:fillRect/>
          </a:stretch>
        </p:blipFill>
        <p:spPr bwMode="auto">
          <a:xfrm rot="16200000">
            <a:off x="5322111" y="-1750243"/>
            <a:ext cx="785794" cy="4286280"/>
          </a:xfrm>
          <a:prstGeom prst="rect">
            <a:avLst/>
          </a:prstGeom>
          <a:noFill/>
        </p:spPr>
      </p:pic>
      <p:pic>
        <p:nvPicPr>
          <p:cNvPr id="9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06" r="89436" b="29068"/>
          <a:stretch>
            <a:fillRect/>
          </a:stretch>
        </p:blipFill>
        <p:spPr bwMode="auto">
          <a:xfrm>
            <a:off x="0" y="0"/>
            <a:ext cx="490510" cy="4786322"/>
          </a:xfrm>
          <a:prstGeom prst="rect">
            <a:avLst/>
          </a:prstGeom>
          <a:noFill/>
        </p:spPr>
      </p:pic>
      <p:pic>
        <p:nvPicPr>
          <p:cNvPr id="8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85" t="962" r="30769" b="88461"/>
          <a:stretch>
            <a:fillRect/>
          </a:stretch>
        </p:blipFill>
        <p:spPr bwMode="auto">
          <a:xfrm>
            <a:off x="1643042" y="0"/>
            <a:ext cx="2071702" cy="785794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864"/>
          <a:stretch>
            <a:fillRect/>
          </a:stretch>
        </p:blipFill>
        <p:spPr bwMode="auto">
          <a:xfrm>
            <a:off x="7643834" y="23034"/>
            <a:ext cx="1500166" cy="683496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071670" y="5357826"/>
            <a:ext cx="6357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Воспитатель:  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Артисты должны быть эмоциональными. Они должны уметь жестами, мимикой лица показать различные эмоциональные состояния людей.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Дети, а когда у нас бывает радостное настроение?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(Купили любимую игрушку, встретились с друзьями и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театр занятие фото\DSCN3712.JPG"/>
          <p:cNvPicPr>
            <a:picLocks noChangeAspect="1" noChangeArrowheads="1"/>
          </p:cNvPicPr>
          <p:nvPr/>
        </p:nvPicPr>
        <p:blipFill>
          <a:blip r:embed="rId2" cstate="print"/>
          <a:srcRect t="24736"/>
          <a:stretch>
            <a:fillRect/>
          </a:stretch>
        </p:blipFill>
        <p:spPr bwMode="auto">
          <a:xfrm>
            <a:off x="214282" y="428604"/>
            <a:ext cx="8731353" cy="49292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/>
          <a:srcRect l="91786"/>
          <a:stretch>
            <a:fillRect/>
          </a:stretch>
        </p:blipFill>
        <p:spPr bwMode="auto">
          <a:xfrm rot="5400000">
            <a:off x="4226895" y="3249829"/>
            <a:ext cx="381376" cy="6834966"/>
          </a:xfrm>
          <a:prstGeom prst="rect">
            <a:avLst/>
          </a:prstGeom>
          <a:noFill/>
        </p:spPr>
      </p:pic>
      <p:pic>
        <p:nvPicPr>
          <p:cNvPr id="4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937" r="53846"/>
          <a:stretch>
            <a:fillRect/>
          </a:stretch>
        </p:blipFill>
        <p:spPr bwMode="auto">
          <a:xfrm>
            <a:off x="0" y="4643446"/>
            <a:ext cx="2143108" cy="2191520"/>
          </a:xfrm>
          <a:prstGeom prst="rect">
            <a:avLst/>
          </a:prstGeom>
          <a:noFill/>
        </p:spPr>
      </p:pic>
      <p:pic>
        <p:nvPicPr>
          <p:cNvPr id="7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77" t="32693" b="25961"/>
          <a:stretch>
            <a:fillRect/>
          </a:stretch>
        </p:blipFill>
        <p:spPr bwMode="auto">
          <a:xfrm rot="16200000">
            <a:off x="5322111" y="-1750243"/>
            <a:ext cx="785794" cy="4286280"/>
          </a:xfrm>
          <a:prstGeom prst="rect">
            <a:avLst/>
          </a:prstGeom>
          <a:noFill/>
        </p:spPr>
      </p:pic>
      <p:pic>
        <p:nvPicPr>
          <p:cNvPr id="9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06" r="89436" b="29068"/>
          <a:stretch>
            <a:fillRect/>
          </a:stretch>
        </p:blipFill>
        <p:spPr bwMode="auto">
          <a:xfrm>
            <a:off x="0" y="0"/>
            <a:ext cx="490510" cy="4786322"/>
          </a:xfrm>
          <a:prstGeom prst="rect">
            <a:avLst/>
          </a:prstGeom>
          <a:noFill/>
        </p:spPr>
      </p:pic>
      <p:pic>
        <p:nvPicPr>
          <p:cNvPr id="8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85" t="962" r="30769" b="88461"/>
          <a:stretch>
            <a:fillRect/>
          </a:stretch>
        </p:blipFill>
        <p:spPr bwMode="auto">
          <a:xfrm>
            <a:off x="1643042" y="0"/>
            <a:ext cx="2071702" cy="785794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864"/>
          <a:stretch>
            <a:fillRect/>
          </a:stretch>
        </p:blipFill>
        <p:spPr bwMode="auto">
          <a:xfrm>
            <a:off x="7643834" y="23034"/>
            <a:ext cx="1500166" cy="683496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5214949"/>
            <a:ext cx="57150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Ребенок читает стихотворение про удивление: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 зимой поймал снежинку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Подобрал на горке льдинку,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Прибежал домой и…ах!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Лишь вода была в руках.</a:t>
            </a:r>
            <a:r>
              <a:rPr lang="ru-RU" sz="1400" dirty="0" smtClean="0"/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/>
              <a:t>                                                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дети  изображают удивление без слов)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театр занятие фото\DSCN3724.JPG"/>
          <p:cNvPicPr>
            <a:picLocks noChangeAspect="1" noChangeArrowheads="1"/>
          </p:cNvPicPr>
          <p:nvPr/>
        </p:nvPicPr>
        <p:blipFill>
          <a:blip r:embed="rId2" cstate="print"/>
          <a:srcRect t="16279"/>
          <a:stretch>
            <a:fillRect/>
          </a:stretch>
        </p:blipFill>
        <p:spPr bwMode="auto">
          <a:xfrm>
            <a:off x="357158" y="357166"/>
            <a:ext cx="8190632" cy="51435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/>
          <a:srcRect l="91786"/>
          <a:stretch>
            <a:fillRect/>
          </a:stretch>
        </p:blipFill>
        <p:spPr bwMode="auto">
          <a:xfrm rot="5400000">
            <a:off x="4226895" y="3249829"/>
            <a:ext cx="381376" cy="6834966"/>
          </a:xfrm>
          <a:prstGeom prst="rect">
            <a:avLst/>
          </a:prstGeom>
          <a:noFill/>
        </p:spPr>
      </p:pic>
      <p:pic>
        <p:nvPicPr>
          <p:cNvPr id="4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937" r="53846"/>
          <a:stretch>
            <a:fillRect/>
          </a:stretch>
        </p:blipFill>
        <p:spPr bwMode="auto">
          <a:xfrm>
            <a:off x="0" y="4643446"/>
            <a:ext cx="2143108" cy="2191520"/>
          </a:xfrm>
          <a:prstGeom prst="rect">
            <a:avLst/>
          </a:prstGeom>
          <a:noFill/>
        </p:spPr>
      </p:pic>
      <p:pic>
        <p:nvPicPr>
          <p:cNvPr id="7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77" t="32693" b="25961"/>
          <a:stretch>
            <a:fillRect/>
          </a:stretch>
        </p:blipFill>
        <p:spPr bwMode="auto">
          <a:xfrm rot="16200000">
            <a:off x="5322111" y="-1750243"/>
            <a:ext cx="785794" cy="4286280"/>
          </a:xfrm>
          <a:prstGeom prst="rect">
            <a:avLst/>
          </a:prstGeom>
          <a:noFill/>
        </p:spPr>
      </p:pic>
      <p:pic>
        <p:nvPicPr>
          <p:cNvPr id="9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06" r="89436" b="29068"/>
          <a:stretch>
            <a:fillRect/>
          </a:stretch>
        </p:blipFill>
        <p:spPr bwMode="auto">
          <a:xfrm>
            <a:off x="0" y="0"/>
            <a:ext cx="490510" cy="4786322"/>
          </a:xfrm>
          <a:prstGeom prst="rect">
            <a:avLst/>
          </a:prstGeom>
          <a:noFill/>
        </p:spPr>
      </p:pic>
      <p:pic>
        <p:nvPicPr>
          <p:cNvPr id="8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85" t="962" r="30769" b="88461"/>
          <a:stretch>
            <a:fillRect/>
          </a:stretch>
        </p:blipFill>
        <p:spPr bwMode="auto">
          <a:xfrm>
            <a:off x="1643042" y="0"/>
            <a:ext cx="2071702" cy="785794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864"/>
          <a:stretch>
            <a:fillRect/>
          </a:stretch>
        </p:blipFill>
        <p:spPr bwMode="auto">
          <a:xfrm>
            <a:off x="7643834" y="23034"/>
            <a:ext cx="1500166" cy="683496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000232" y="5429264"/>
            <a:ext cx="6286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 «Волшебный оркестр».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берут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карточку,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которой изображен музыкальный инструмент,  а затем   с помощью мимики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жестов изображают музыканта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инструментом,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 гости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отгадывают,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это и что он делает.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еатр занятие фото\DSCN3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7858180" cy="58943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/>
          <a:srcRect l="91786"/>
          <a:stretch>
            <a:fillRect/>
          </a:stretch>
        </p:blipFill>
        <p:spPr bwMode="auto">
          <a:xfrm rot="5400000">
            <a:off x="4226895" y="3249829"/>
            <a:ext cx="381376" cy="6834966"/>
          </a:xfrm>
          <a:prstGeom prst="rect">
            <a:avLst/>
          </a:prstGeom>
          <a:noFill/>
        </p:spPr>
      </p:pic>
      <p:pic>
        <p:nvPicPr>
          <p:cNvPr id="4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937" r="53846"/>
          <a:stretch>
            <a:fillRect/>
          </a:stretch>
        </p:blipFill>
        <p:spPr bwMode="auto">
          <a:xfrm>
            <a:off x="0" y="4643446"/>
            <a:ext cx="2143108" cy="2191520"/>
          </a:xfrm>
          <a:prstGeom prst="rect">
            <a:avLst/>
          </a:prstGeom>
          <a:noFill/>
        </p:spPr>
      </p:pic>
      <p:pic>
        <p:nvPicPr>
          <p:cNvPr id="7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77" t="32693" b="25961"/>
          <a:stretch>
            <a:fillRect/>
          </a:stretch>
        </p:blipFill>
        <p:spPr bwMode="auto">
          <a:xfrm rot="16200000">
            <a:off x="5322111" y="-1750243"/>
            <a:ext cx="785794" cy="4286280"/>
          </a:xfrm>
          <a:prstGeom prst="rect">
            <a:avLst/>
          </a:prstGeom>
          <a:noFill/>
        </p:spPr>
      </p:pic>
      <p:pic>
        <p:nvPicPr>
          <p:cNvPr id="9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06" r="89436" b="29068"/>
          <a:stretch>
            <a:fillRect/>
          </a:stretch>
        </p:blipFill>
        <p:spPr bwMode="auto">
          <a:xfrm>
            <a:off x="0" y="0"/>
            <a:ext cx="490510" cy="4786322"/>
          </a:xfrm>
          <a:prstGeom prst="rect">
            <a:avLst/>
          </a:prstGeom>
          <a:noFill/>
        </p:spPr>
      </p:pic>
      <p:pic>
        <p:nvPicPr>
          <p:cNvPr id="8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85" t="962" r="30769" b="88461"/>
          <a:stretch>
            <a:fillRect/>
          </a:stretch>
        </p:blipFill>
        <p:spPr bwMode="auto">
          <a:xfrm>
            <a:off x="1643042" y="0"/>
            <a:ext cx="2071702" cy="785794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1170/0005ddcf-07edee86/hello_html_m5bba0e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864"/>
          <a:stretch>
            <a:fillRect/>
          </a:stretch>
        </p:blipFill>
        <p:spPr bwMode="auto">
          <a:xfrm>
            <a:off x="7643834" y="23034"/>
            <a:ext cx="1500166" cy="683496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034656" y="6143644"/>
            <a:ext cx="3074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 «Волшебный оркестр»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470</Words>
  <Application>Microsoft Office PowerPoint</Application>
  <PresentationFormat>Экран (4:3)</PresentationFormat>
  <Paragraphs>51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32</cp:revision>
  <dcterms:created xsi:type="dcterms:W3CDTF">2018-03-24T00:56:25Z</dcterms:created>
  <dcterms:modified xsi:type="dcterms:W3CDTF">2019-02-10T05:45:18Z</dcterms:modified>
</cp:coreProperties>
</file>