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6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71" r:id="rId24"/>
    <p:sldId id="272" r:id="rId25"/>
    <p:sldId id="273" r:id="rId26"/>
    <p:sldId id="274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84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plit orient="vert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zanimatika.narod.ru/RF48.htm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petskmedia.ru/news/view/23155-1972__Pozhari_.html" TargetMode="External"/><Relationship Id="rId3" Type="http://schemas.openxmlformats.org/officeDocument/2006/relationships/hyperlink" Target="http://exposet.com/encyclopedia/kollekcionery/oruzhie/90/" TargetMode="External"/><Relationship Id="rId7" Type="http://schemas.openxmlformats.org/officeDocument/2006/relationships/hyperlink" Target="http://kraeved48.ru/node/110" TargetMode="External"/><Relationship Id="rId2" Type="http://schemas.openxmlformats.org/officeDocument/2006/relationships/hyperlink" Target="http://reyfman.uol.ua/text/1880646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oto.detstvo.ru/115431/17615/" TargetMode="External"/><Relationship Id="rId5" Type="http://schemas.openxmlformats.org/officeDocument/2006/relationships/hyperlink" Target="http://krasnodarturportal.ru/category/rossiya/" TargetMode="External"/><Relationship Id="rId4" Type="http://schemas.openxmlformats.org/officeDocument/2006/relationships/hyperlink" Target="http://palomniki.su/countries/ru/g09/zadonsk.ht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masterotvetov.com/finance/dengi/142549-kak-elchane-vsem-mirom-odnu-cerkov-stroili.html" TargetMode="External"/><Relationship Id="rId2" Type="http://schemas.openxmlformats.org/officeDocument/2006/relationships/hyperlink" Target="http://www.lipetskmedia.ru/news/view/795-O_turistichyeskom_potyentsialye_Lipyetskoii_oblasti_uznayet_mirovoye_soobshyestvo.html?PHPSESSID=00oadg31mui2dulf2cifeqjsd7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omosa.narod.ru/memento/elec.ht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ussia.worlds.ru/articles/russia_article_5162.shtml" TargetMode="External"/><Relationship Id="rId2" Type="http://schemas.openxmlformats.org/officeDocument/2006/relationships/hyperlink" Target="http://gidtravel.com/country/russia/Voronegskiy_zapovednik_dp3868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forum.tr.ru/read.php?9,661459" TargetMode="External"/><Relationship Id="rId4" Type="http://schemas.openxmlformats.org/officeDocument/2006/relationships/hyperlink" Target="http://lipeckmen.ru/index/po_staromu_lipecku/0-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19400"/>
            <a:ext cx="8458200" cy="1752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Викторина о Липецкой области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Не зарывайте ваши таланты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54864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Вовденко</a:t>
            </a:r>
            <a:r>
              <a:rPr lang="ru-RU" sz="2400" dirty="0" smtClean="0"/>
              <a:t> Ольга Леонидовна, учитель математики</a:t>
            </a:r>
          </a:p>
          <a:p>
            <a:r>
              <a:rPr lang="ru-RU" sz="2400" smtClean="0"/>
              <a:t>МБОУ </a:t>
            </a:r>
            <a:r>
              <a:rPr lang="ru-RU" sz="2400" smtClean="0"/>
              <a:t>СШ </a:t>
            </a:r>
            <a:r>
              <a:rPr lang="ru-RU" sz="2400" dirty="0" smtClean="0"/>
              <a:t>№61 им. М.И. </a:t>
            </a:r>
            <a:r>
              <a:rPr lang="ru-RU" sz="2400" dirty="0" err="1" smtClean="0"/>
              <a:t>Неделина</a:t>
            </a:r>
            <a:r>
              <a:rPr lang="ru-RU" sz="2400" dirty="0" smtClean="0"/>
              <a:t> г. Липецка</a:t>
            </a:r>
            <a:endParaRPr lang="ru-RU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400" dirty="0" smtClean="0"/>
              <a:t>ЛТЗ был построен в:</a:t>
            </a:r>
          </a:p>
          <a:p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1905 г.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1934 г.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1943 г.</a:t>
            </a:r>
            <a:endParaRPr lang="ru-RU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53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  </a:t>
            </a:r>
            <a:r>
              <a:rPr lang="ru-RU" sz="2400" dirty="0" smtClean="0"/>
              <a:t>На скольких холмах стоит золотое липовое дерево на гербе Липецкой области?</a:t>
            </a:r>
          </a:p>
          <a:p>
            <a:pPr lvl="0"/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на трех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на четырех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на пяти</a:t>
            </a:r>
          </a:p>
          <a:p>
            <a:endParaRPr lang="ru-RU" dirty="0"/>
          </a:p>
        </p:txBody>
      </p:sp>
      <p:pic>
        <p:nvPicPr>
          <p:cNvPr id="3" name="Рисунок 2" descr="609089dcd8428046e1c1138827df56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143000"/>
            <a:ext cx="3829050" cy="474920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  </a:t>
            </a:r>
            <a:r>
              <a:rPr lang="ru-RU" sz="2400" dirty="0" smtClean="0"/>
              <a:t>Что означает количество холмов на гербе Липецкой области?</a:t>
            </a:r>
          </a:p>
          <a:p>
            <a:pPr lvl="0"/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Количество городов области.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Количество областей, из частей которых была образована Липецкая область.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Число холмов, на которых стоит Липецкая область.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/>
              <a:t>  Какой из городов Липецкой области в 2007 г. был удостоен звания «Город воинской славы»?</a:t>
            </a:r>
          </a:p>
          <a:p>
            <a:pPr lvl="0"/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Липецк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Усмань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Елец </a:t>
            </a:r>
          </a:p>
          <a:p>
            <a:endParaRPr lang="ru-RU" dirty="0"/>
          </a:p>
        </p:txBody>
      </p:sp>
      <p:pic>
        <p:nvPicPr>
          <p:cNvPr id="3" name="Рисунок 2" descr="elets_vozn_sobor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905000"/>
            <a:ext cx="5943600" cy="39624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6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838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  </a:t>
            </a:r>
            <a:r>
              <a:rPr lang="ru-RU" sz="2400" dirty="0" smtClean="0"/>
              <a:t>Сколько всего заповедников на территории Липецкой области?</a:t>
            </a:r>
          </a:p>
          <a:p>
            <a:pPr lvl="0"/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Один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Два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Три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53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   </a:t>
            </a:r>
            <a:r>
              <a:rPr lang="ru-RU" sz="2400" dirty="0" smtClean="0"/>
              <a:t>Какой из этих заповедников находится на территории Липецкой области?</a:t>
            </a:r>
          </a:p>
          <a:p>
            <a:pPr lvl="0"/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Воронежский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err="1" smtClean="0"/>
              <a:t>Хопёрский</a:t>
            </a: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err="1" smtClean="0"/>
              <a:t>Ильменский</a:t>
            </a:r>
            <a:r>
              <a:rPr lang="ru-RU" sz="2400" dirty="0" smtClean="0"/>
              <a:t> </a:t>
            </a:r>
          </a:p>
          <a:p>
            <a:endParaRPr lang="ru-RU" dirty="0"/>
          </a:p>
        </p:txBody>
      </p:sp>
      <p:pic>
        <p:nvPicPr>
          <p:cNvPr id="3" name="Рисунок 2" descr="1_12846228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362200"/>
            <a:ext cx="5667375" cy="356235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  </a:t>
            </a:r>
            <a:r>
              <a:rPr lang="ru-RU" sz="2400" dirty="0" smtClean="0"/>
              <a:t>Как называется самый маленький заповедник России с сохранившейся доледниковой флорой, который расположен в нашей области?</a:t>
            </a:r>
          </a:p>
          <a:p>
            <a:pPr lvl="0"/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Кедровая Падь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err="1" smtClean="0"/>
              <a:t>Галичья</a:t>
            </a:r>
            <a:r>
              <a:rPr lang="ru-RU" sz="2400" dirty="0" smtClean="0"/>
              <a:t> Гора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Белогорье </a:t>
            </a:r>
          </a:p>
          <a:p>
            <a:endParaRPr lang="ru-RU" dirty="0"/>
          </a:p>
        </p:txBody>
      </p:sp>
      <p:pic>
        <p:nvPicPr>
          <p:cNvPr id="4" name="Рисунок 3" descr="russia_060820092019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2971800" cy="242201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53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  </a:t>
            </a:r>
            <a:r>
              <a:rPr lang="ru-RU" sz="2400" dirty="0" smtClean="0"/>
              <a:t>Какой город Липецкой области называют «русским Иерусалимом»?</a:t>
            </a:r>
          </a:p>
          <a:p>
            <a:pPr lvl="0"/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Грязи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Елец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Задонск </a:t>
            </a:r>
          </a:p>
          <a:p>
            <a:r>
              <a:rPr lang="ru-RU" sz="2400" dirty="0" smtClean="0"/>
              <a:t> </a:t>
            </a:r>
          </a:p>
          <a:p>
            <a:endParaRPr lang="ru-RU" dirty="0"/>
          </a:p>
        </p:txBody>
      </p:sp>
      <p:pic>
        <p:nvPicPr>
          <p:cNvPr id="3" name="Рисунок 2" descr="Zadon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295400"/>
            <a:ext cx="5943600" cy="44577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53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  </a:t>
            </a:r>
            <a:r>
              <a:rPr lang="ru-RU" sz="2400" dirty="0" smtClean="0"/>
              <a:t>Какой город Липецкой области называется также как и рыба семейства карповых?</a:t>
            </a:r>
          </a:p>
          <a:p>
            <a:pPr lvl="0"/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Данков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Елец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Чаплыгин </a:t>
            </a:r>
          </a:p>
          <a:p>
            <a:endParaRPr lang="ru-RU" dirty="0"/>
          </a:p>
        </p:txBody>
      </p:sp>
      <p:pic>
        <p:nvPicPr>
          <p:cNvPr id="3" name="Рисунок 2" descr="el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447800"/>
            <a:ext cx="5657850" cy="425196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10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  </a:t>
            </a:r>
            <a:r>
              <a:rPr lang="ru-RU" sz="2400" dirty="0" smtClean="0"/>
              <a:t>Село с каким названием есть в Липецкой области?</a:t>
            </a:r>
          </a:p>
          <a:p>
            <a:pPr lvl="0"/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Доброе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Нежное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Ласковое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0772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</a:t>
            </a:r>
            <a:r>
              <a:rPr lang="ru-RU" sz="2400" dirty="0" smtClean="0"/>
              <a:t>Назовите самое глубокое озеро в мире.</a:t>
            </a:r>
          </a:p>
          <a:p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Байкал</a:t>
            </a:r>
          </a:p>
          <a:p>
            <a:pPr marL="342900" indent="-342900"/>
            <a:endParaRPr lang="ru-RU" sz="2400" dirty="0" smtClean="0"/>
          </a:p>
          <a:p>
            <a:pPr marL="342900" indent="-342900"/>
            <a:r>
              <a:rPr lang="ru-RU" sz="2400" dirty="0" smtClean="0"/>
              <a:t>2. Селигер </a:t>
            </a:r>
          </a:p>
          <a:p>
            <a:pPr marL="342900" indent="-342900"/>
            <a:endParaRPr lang="ru-RU" sz="2400" dirty="0" smtClean="0"/>
          </a:p>
          <a:p>
            <a:pPr marL="342900" indent="-342900"/>
            <a:r>
              <a:rPr lang="ru-RU" sz="2400" dirty="0" smtClean="0"/>
              <a:t>3. Иссык-куль 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3" name="Рисунок 2" descr="0017eq5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133600"/>
            <a:ext cx="5715000" cy="402336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  </a:t>
            </a:r>
            <a:r>
              <a:rPr lang="ru-RU" sz="2400" dirty="0" smtClean="0"/>
              <a:t>В царствование Петра </a:t>
            </a:r>
            <a:r>
              <a:rPr lang="en-US" sz="2400" dirty="0" smtClean="0"/>
              <a:t>I</a:t>
            </a:r>
            <a:r>
              <a:rPr lang="ru-RU" sz="2400" dirty="0" smtClean="0"/>
              <a:t> на территории современного Липецка находились Верхний и Нижний заводы. Какие это были заводы?</a:t>
            </a:r>
          </a:p>
          <a:p>
            <a:pPr lvl="0"/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Железоделательные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Мыловаренные 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Кирпичные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" name="Рисунок 2" descr="33548800_lipetsk_old_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2438400"/>
            <a:ext cx="4726199" cy="314629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1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  </a:t>
            </a:r>
            <a:r>
              <a:rPr lang="ru-RU" sz="2400" dirty="0" smtClean="0"/>
              <a:t>Кто, по одной из легенд, проезжая в коляске по территории нынешнего города Грязи  дождливой осенью, прочно увяз в чернозёме?</a:t>
            </a:r>
          </a:p>
          <a:p>
            <a:pPr lvl="0"/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Иван Грозный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Петр </a:t>
            </a:r>
            <a:r>
              <a:rPr lang="en-US" sz="2400" dirty="0" smtClean="0"/>
              <a:t>I </a:t>
            </a: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Екатерина </a:t>
            </a:r>
            <a:r>
              <a:rPr lang="en-US" sz="2400" dirty="0" smtClean="0"/>
              <a:t>II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10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/>
              <a:t>  Какой город Липецкой области вырос из «Апельсиновой крепости», заложенной Петром </a:t>
            </a:r>
            <a:r>
              <a:rPr lang="en-US" sz="2400" dirty="0" smtClean="0"/>
              <a:t>I</a:t>
            </a:r>
            <a:r>
              <a:rPr lang="ru-RU" sz="2400" dirty="0" smtClean="0"/>
              <a:t> в 1702 г.?</a:t>
            </a:r>
          </a:p>
          <a:p>
            <a:pPr lvl="0"/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Грязи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Лебедянь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Чаплыгин </a:t>
            </a:r>
          </a:p>
          <a:p>
            <a:endParaRPr lang="ru-RU" dirty="0"/>
          </a:p>
        </p:txBody>
      </p:sp>
      <p:pic>
        <p:nvPicPr>
          <p:cNvPr id="3" name="Рисунок 2" descr="lomonosov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828800"/>
            <a:ext cx="3162300" cy="333622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740807">
            <a:off x="1809924" y="2160888"/>
            <a:ext cx="53703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Поздравляем 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победителей!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943082">
            <a:off x="3108226" y="2203872"/>
            <a:ext cx="33153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игру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610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Газета «Последний звонок» № 5 2003 г.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Дневник Липецкого школьника за 2010-2012 гг.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Клоков А.Ю. Найденов А.А., Храмы и монастыри Липецкой епархии. Храмы Липецка.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/>
              <a:t>Колтаков</a:t>
            </a:r>
            <a:r>
              <a:rPr lang="ru-RU" sz="2400" dirty="0" smtClean="0"/>
              <a:t> В.М., Овчинников А.В.  Исторические и памятные места Липецка.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Знаем и любим Россию. Методическая копилка учителя, воспитателя, родителя </a:t>
            </a:r>
            <a:r>
              <a:rPr lang="ru-RU" sz="2400" dirty="0" smtClean="0">
                <a:hlinkClick r:id="rId2"/>
              </a:rPr>
              <a:t>http://zanimatika.narod.ru/RF48.htm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Интернет-источники</a:t>
            </a:r>
            <a:r>
              <a:rPr lang="ru-RU" dirty="0" smtClean="0"/>
              <a:t> изображений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61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Байкал </a:t>
            </a:r>
            <a:r>
              <a:rPr lang="en-US" sz="2400" dirty="0" smtClean="0">
                <a:hlinkClick r:id="rId2"/>
              </a:rPr>
              <a:t>http://reyfman.uol.ua/text/1880646/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Петр </a:t>
            </a:r>
            <a:r>
              <a:rPr lang="en-US" sz="2400" dirty="0" smtClean="0"/>
              <a:t>I</a:t>
            </a:r>
            <a:r>
              <a:rPr lang="ru-RU" sz="2400" dirty="0" smtClean="0"/>
              <a:t> </a:t>
            </a:r>
            <a:r>
              <a:rPr lang="en-US" sz="2400" dirty="0" smtClean="0">
                <a:hlinkClick r:id="rId3"/>
              </a:rPr>
              <a:t>http://exposet.com/encyclopedia/kollekcionery/oruzhie/90/</a:t>
            </a:r>
            <a:endParaRPr lang="ru-RU" sz="2400" dirty="0" smtClean="0"/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Задонск </a:t>
            </a:r>
            <a:r>
              <a:rPr lang="en-US" sz="2400" dirty="0" smtClean="0">
                <a:hlinkClick r:id="rId4"/>
              </a:rPr>
              <a:t>http://palomniki.su/countries/ru/g09/zadonsk.htm</a:t>
            </a:r>
            <a:endParaRPr lang="ru-RU" sz="2400" dirty="0" smtClean="0"/>
          </a:p>
          <a:p>
            <a:r>
              <a:rPr lang="en-US" sz="2400" dirty="0" smtClean="0">
                <a:hlinkClick r:id="rId5"/>
              </a:rPr>
              <a:t>http://krasnodarturportal.ru/category/rossiya/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Памятник Петру </a:t>
            </a:r>
            <a:r>
              <a:rPr lang="en-US" sz="2400" dirty="0" smtClean="0"/>
              <a:t>I</a:t>
            </a:r>
            <a:r>
              <a:rPr lang="ru-RU" sz="2400" dirty="0" smtClean="0"/>
              <a:t> </a:t>
            </a:r>
            <a:r>
              <a:rPr lang="en-US" sz="2400" dirty="0" smtClean="0">
                <a:hlinkClick r:id="rId6"/>
              </a:rPr>
              <a:t>http://foto.detstvo.ru/115431/17615/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Курорт минеральных вод </a:t>
            </a:r>
            <a:r>
              <a:rPr lang="en-US" sz="2400" dirty="0" smtClean="0">
                <a:hlinkClick r:id="rId7"/>
              </a:rPr>
              <a:t>http://kraeved48.ru/node/110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Из истории НЛМЗ </a:t>
            </a:r>
          </a:p>
          <a:p>
            <a:r>
              <a:rPr lang="en-US" sz="2400" dirty="0" smtClean="0">
                <a:hlinkClick r:id="rId8"/>
              </a:rPr>
              <a:t>http://www.lipetskmedia.ru/news/view/23155-1972__Pozhari_.html</a:t>
            </a:r>
            <a:endParaRPr lang="ru-RU" sz="2400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Интернет-источники</a:t>
            </a:r>
            <a:r>
              <a:rPr lang="ru-RU" dirty="0" smtClean="0"/>
              <a:t> изображений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Герб Липецкой области </a:t>
            </a:r>
            <a:r>
              <a:rPr lang="en-US" sz="2400" dirty="0" smtClean="0">
                <a:hlinkClick r:id="rId2"/>
              </a:rPr>
              <a:t>http://www.lipetskmedia.ru/news/view/795-O_turistichyeskom_potyentsialye_Lipyetskoii_oblasti_uznayet_mirovoye_soobshyestvo.html?PHPSESSID=00oadg31mui2dulf2cifeqjsd7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Елец </a:t>
            </a:r>
            <a:r>
              <a:rPr lang="en-US" sz="2400" dirty="0" smtClean="0">
                <a:hlinkClick r:id="rId3"/>
              </a:rPr>
              <a:t>http://masterotvetov.com/finance/dengi/142549-kak-elchane-vsem-mirom-odnu-cerkov-stroili.html</a:t>
            </a:r>
            <a:r>
              <a:rPr lang="ru-RU" sz="2400" dirty="0" smtClean="0"/>
              <a:t> </a:t>
            </a:r>
          </a:p>
          <a:p>
            <a:r>
              <a:rPr lang="en-US" sz="2400" dirty="0" smtClean="0">
                <a:hlinkClick r:id="rId4"/>
              </a:rPr>
              <a:t>http://somosa.narod.ru/memento/elec.htm</a:t>
            </a:r>
            <a:endParaRPr lang="ru-RU" sz="2400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Интернет-источники</a:t>
            </a:r>
            <a:r>
              <a:rPr lang="ru-RU" dirty="0" smtClean="0"/>
              <a:t> изображений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Воронежский заповедник </a:t>
            </a:r>
            <a:r>
              <a:rPr lang="en-US" sz="2400" dirty="0" smtClean="0">
                <a:hlinkClick r:id="rId2"/>
              </a:rPr>
              <a:t>http://gidtravel.com/country/russia/Voronegskiy_zapovednik_dp3868.html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err="1" smtClean="0"/>
              <a:t>Галичья</a:t>
            </a:r>
            <a:r>
              <a:rPr lang="ru-RU" sz="2400" dirty="0" smtClean="0"/>
              <a:t> гора </a:t>
            </a:r>
            <a:r>
              <a:rPr lang="en-US" sz="2400" dirty="0" smtClean="0">
                <a:hlinkClick r:id="rId3"/>
              </a:rPr>
              <a:t>http://russia.worlds.ru/articles/russia_article_5162.s</a:t>
            </a:r>
            <a:r>
              <a:rPr lang="en-US" sz="2400" dirty="0" smtClean="0"/>
              <a:t>html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Старый Липецк  </a:t>
            </a:r>
            <a:r>
              <a:rPr lang="en-US" sz="2400" dirty="0" smtClean="0">
                <a:hlinkClick r:id="rId4"/>
              </a:rPr>
              <a:t>http://lipeckmen.ru/index/po_staromu_lipecku/0-4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Герб Чаплыгина </a:t>
            </a:r>
            <a:r>
              <a:rPr lang="en-US" sz="2400" dirty="0" smtClean="0">
                <a:hlinkClick r:id="rId5"/>
              </a:rPr>
              <a:t>http://forum.tr.ru/read.php?9,661459</a:t>
            </a:r>
            <a:endParaRPr lang="ru-RU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"/>
            <a:ext cx="8458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</a:t>
            </a:r>
            <a:r>
              <a:rPr lang="ru-RU" sz="2400" dirty="0" smtClean="0"/>
              <a:t>Кого считают отцом-основателем города Липецка?</a:t>
            </a:r>
          </a:p>
          <a:p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Петр </a:t>
            </a:r>
            <a:r>
              <a:rPr lang="en-US" sz="2400" dirty="0" smtClean="0"/>
              <a:t> I</a:t>
            </a:r>
            <a:endParaRPr lang="ru-RU" sz="2400" dirty="0" smtClean="0"/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Иван Грозный 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Александр </a:t>
            </a:r>
            <a:r>
              <a:rPr lang="en-US" sz="2400" dirty="0" smtClean="0"/>
              <a:t>I</a:t>
            </a:r>
            <a:endParaRPr lang="ru-RU" sz="2400" dirty="0"/>
          </a:p>
        </p:txBody>
      </p:sp>
      <p:pic>
        <p:nvPicPr>
          <p:cNvPr id="3" name="Рисунок 2" descr="image001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447800"/>
            <a:ext cx="3810000" cy="47625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7772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400" dirty="0" smtClean="0"/>
              <a:t>Когда образована Липецкая область?</a:t>
            </a:r>
          </a:p>
          <a:p>
            <a:endParaRPr lang="ru-RU" sz="2400" dirty="0" smtClean="0"/>
          </a:p>
          <a:p>
            <a:pPr marL="514350" indent="-514350">
              <a:buAutoNum type="arabicPeriod"/>
            </a:pPr>
            <a:r>
              <a:rPr lang="ru-RU" sz="2400" dirty="0" smtClean="0"/>
              <a:t>1703 г.</a:t>
            </a:r>
          </a:p>
          <a:p>
            <a:pPr marL="514350" indent="-514350">
              <a:buAutoNum type="arabicPeriod"/>
            </a:pPr>
            <a:endParaRPr lang="ru-RU" sz="2400" dirty="0" smtClean="0"/>
          </a:p>
          <a:p>
            <a:pPr marL="514350" indent="-514350">
              <a:buAutoNum type="arabicPeriod"/>
            </a:pPr>
            <a:r>
              <a:rPr lang="ru-RU" sz="2400" dirty="0" smtClean="0"/>
              <a:t>1917 г.</a:t>
            </a:r>
          </a:p>
          <a:p>
            <a:pPr marL="514350" indent="-514350">
              <a:buAutoNum type="arabicPeriod"/>
            </a:pPr>
            <a:endParaRPr lang="ru-RU" sz="2400" dirty="0" smtClean="0"/>
          </a:p>
          <a:p>
            <a:pPr marL="514350" indent="-514350">
              <a:buAutoNum type="arabicPeriod"/>
            </a:pPr>
            <a:r>
              <a:rPr lang="ru-RU" sz="2400" dirty="0" smtClean="0"/>
              <a:t>1954 г.</a:t>
            </a:r>
            <a:endParaRPr lang="ru-RU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  Ещё в </a:t>
            </a:r>
            <a:r>
              <a:rPr lang="en-US" sz="2400" dirty="0" smtClean="0"/>
              <a:t>XIV</a:t>
            </a:r>
            <a:r>
              <a:rPr lang="ru-RU" sz="2400" dirty="0" smtClean="0"/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веке на месте этого нашего райцентра был г.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Тешев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. В </a:t>
            </a:r>
            <a:r>
              <a:rPr lang="en-US" sz="2400" dirty="0" smtClean="0"/>
              <a:t>XVI</a:t>
            </a:r>
            <a:r>
              <a:rPr lang="ru-RU" sz="2400" dirty="0" smtClean="0"/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веке он был разрушен татарами. В начале </a:t>
            </a:r>
            <a:r>
              <a:rPr lang="en-US" sz="2400" dirty="0" smtClean="0"/>
              <a:t>XVII</a:t>
            </a:r>
            <a:r>
              <a:rPr lang="ru-RU" sz="2400" dirty="0" smtClean="0"/>
              <a:t> в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ека на его руинах возник Богородицкий монастырь, рядом с которым появилась слобода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Тешевка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. В 1779 г. она преобразуется в город…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Елец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</a:pP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Лебедянь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</a:pP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Задонск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 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Teshevka_riv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2438400"/>
            <a:ext cx="4451633" cy="334215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04800" y="655530"/>
            <a:ext cx="8305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ru-RU" sz="2800" dirty="0" smtClean="0">
                <a:ea typeface="MS Mincho" pitchFamily="49" charset="-128"/>
                <a:cs typeface="Times New Roman" pitchFamily="18" charset="0"/>
              </a:rPr>
              <a:t>  </a:t>
            </a:r>
            <a:r>
              <a:rPr lang="ru-RU" sz="2400" dirty="0" smtClean="0">
                <a:ea typeface="MS Mincho" pitchFamily="49" charset="-128"/>
                <a:cs typeface="Times New Roman" pitchFamily="18" charset="0"/>
              </a:rPr>
              <a:t>П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амятник Петру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I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(на Петровском спуске) был открыт в Липецке в: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971550" marR="0" lvl="1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2000 г.</a:t>
            </a:r>
          </a:p>
          <a:p>
            <a:pPr marL="971550" marR="0" lvl="1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</a:pP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971550" marR="0" lvl="1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1839 г.    </a:t>
            </a:r>
          </a:p>
          <a:p>
            <a:pPr marL="971550" marR="0" lvl="1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</a:pP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971550" marR="0" lvl="1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1981 г.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lipe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676400"/>
            <a:ext cx="5334000" cy="40005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7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7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8458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400" dirty="0" smtClean="0"/>
              <a:t>Это село Липецкого района выросло около основанного здесь в 1693 году железоделательного завода, работавшего на местной руде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/>
              <a:t>Боринское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Становое 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Красное</a:t>
            </a:r>
            <a:endParaRPr lang="ru-RU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В каком году по указу Александра </a:t>
            </a:r>
            <a:r>
              <a:rPr lang="en-US" sz="2400" dirty="0" smtClean="0"/>
              <a:t>I </a:t>
            </a:r>
            <a:r>
              <a:rPr lang="ru-RU" sz="2400" dirty="0" smtClean="0"/>
              <a:t>началось строительство липецкого курорта минеральных вод? </a:t>
            </a:r>
          </a:p>
          <a:p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1931 г.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1703 г.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1805 г.</a:t>
            </a:r>
            <a:endParaRPr lang="ru-RU" sz="2400" dirty="0"/>
          </a:p>
        </p:txBody>
      </p:sp>
      <p:pic>
        <p:nvPicPr>
          <p:cNvPr id="3" name="Рисунок 2" descr="V.I._Danilov_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981200"/>
            <a:ext cx="5319713" cy="320075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906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400" dirty="0" smtClean="0"/>
              <a:t>Дата рождения НЛМЗ (сейчас НЛМК):</a:t>
            </a:r>
          </a:p>
          <a:p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1905 г.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1934 г.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1943 г.</a:t>
            </a:r>
            <a:endParaRPr lang="ru-RU" sz="2400" dirty="0"/>
          </a:p>
        </p:txBody>
      </p:sp>
      <p:pic>
        <p:nvPicPr>
          <p:cNvPr id="3" name="Рисунок 2" descr="сIMG_0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362200"/>
            <a:ext cx="4864100" cy="292706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155</TotalTime>
  <Words>613</Words>
  <Application>Microsoft Office PowerPoint</Application>
  <PresentationFormat>Экран (4:3)</PresentationFormat>
  <Paragraphs>190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Официальная</vt:lpstr>
      <vt:lpstr>Не зарывайте ваши таланты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Использованная литература </vt:lpstr>
      <vt:lpstr>Интернет-источники изображений </vt:lpstr>
      <vt:lpstr>Интернет-источники изображений </vt:lpstr>
      <vt:lpstr>Интернет-источники изображений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зарывайте ваши таланты</dc:title>
  <dc:creator>МАКС</dc:creator>
  <cp:lastModifiedBy>DNA7 X86</cp:lastModifiedBy>
  <cp:revision>52</cp:revision>
  <dcterms:created xsi:type="dcterms:W3CDTF">2013-07-20T16:07:42Z</dcterms:created>
  <dcterms:modified xsi:type="dcterms:W3CDTF">2020-02-24T11:30:02Z</dcterms:modified>
</cp:coreProperties>
</file>