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0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45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97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4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4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3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8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14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26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86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8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69B8-8B39-48CB-BD4A-5EA6A25DAB1E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9F64-DFF0-450A-8A09-F9DB74C97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1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26628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Урок математики</a:t>
            </a:r>
          </a:p>
          <a:p>
            <a:pPr algn="ctr"/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7944" y="4797152"/>
            <a:ext cx="4634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Составила: учитель МОУ «СОШ №3»</a:t>
            </a:r>
          </a:p>
          <a:p>
            <a:pPr algn="ctr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Еремеева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О.В.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0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7686" y="32861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14810" y="500043"/>
          <a:ext cx="4429156" cy="5857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0471"/>
                <a:gridCol w="3478685"/>
              </a:tblGrid>
              <a:tr h="2315919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l"/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Я понял всё, могу работать сам и объяснить другому.»</a:t>
                      </a:r>
                    </a:p>
                    <a:p>
                      <a:endParaRPr lang="ru-RU" sz="2400" b="1" i="1" dirty="0"/>
                    </a:p>
                  </a:txBody>
                  <a:tcPr/>
                </a:tc>
              </a:tr>
              <a:tr h="1770998">
                <a:tc>
                  <a:txBody>
                    <a:bodyPr/>
                    <a:lstStyle/>
                    <a:p>
                      <a:r>
                        <a:rPr lang="ru-RU" sz="24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«Я всё понял, могу работать, пользуясь правилом.»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70998">
                <a:tc>
                  <a:txBody>
                    <a:bodyPr/>
                    <a:lstStyle/>
                    <a:p>
                      <a:r>
                        <a:rPr lang="ru-RU" sz="24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«Я понял всё, но у меня остались вопросы.»</a:t>
                      </a:r>
                    </a:p>
                    <a:p>
                      <a:endParaRPr lang="ru-RU" sz="24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18"/>
          <p:cNvSpPr>
            <a:spLocks noChangeArrowheads="1"/>
          </p:cNvSpPr>
          <p:nvPr/>
        </p:nvSpPr>
        <p:spPr bwMode="auto">
          <a:xfrm>
            <a:off x="357158" y="714356"/>
            <a:ext cx="3429024" cy="32861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0"/>
            <a:endCxn id="6" idx="4"/>
          </p:cNvCxnSpPr>
          <p:nvPr/>
        </p:nvCxnSpPr>
        <p:spPr>
          <a:xfrm rot="16200000" flipH="1">
            <a:off x="428607" y="2357418"/>
            <a:ext cx="32861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2"/>
            <a:endCxn id="6" idx="6"/>
          </p:cNvCxnSpPr>
          <p:nvPr/>
        </p:nvCxnSpPr>
        <p:spPr>
          <a:xfrm rot="10800000" flipH="1">
            <a:off x="357158" y="2357419"/>
            <a:ext cx="342902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 descr="Мордочка1.png"/>
          <p:cNvPicPr/>
          <p:nvPr/>
        </p:nvPicPr>
        <p:blipFill>
          <a:blip r:embed="rId2"/>
          <a:stretch>
            <a:fillRect/>
          </a:stretch>
        </p:blipFill>
        <p:spPr>
          <a:xfrm rot="20130664">
            <a:off x="393901" y="4616795"/>
            <a:ext cx="1785055" cy="1312482"/>
          </a:xfrm>
          <a:prstGeom prst="rect">
            <a:avLst/>
          </a:prstGeom>
        </p:spPr>
      </p:pic>
      <p:pic>
        <p:nvPicPr>
          <p:cNvPr id="18" name="Рисунок 17" descr="Мордочка2.png"/>
          <p:cNvPicPr/>
          <p:nvPr/>
        </p:nvPicPr>
        <p:blipFill>
          <a:blip r:embed="rId3"/>
          <a:stretch>
            <a:fillRect/>
          </a:stretch>
        </p:blipFill>
        <p:spPr>
          <a:xfrm rot="1588127">
            <a:off x="2491413" y="4837173"/>
            <a:ext cx="1407664" cy="1258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бл.1.png"/>
          <p:cNvPicPr/>
          <p:nvPr/>
        </p:nvPicPr>
        <p:blipFill>
          <a:blip r:embed="rId2"/>
          <a:srcRect l="1857" t="6692" r="7428" b="3346"/>
          <a:stretch>
            <a:fillRect/>
          </a:stretch>
        </p:blipFill>
        <p:spPr>
          <a:xfrm>
            <a:off x="357158" y="0"/>
            <a:ext cx="8429684" cy="307181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71802" y="571480"/>
            <a:ext cx="52864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</a:t>
            </a:r>
          </a:p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3143248"/>
            <a:ext cx="807249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Учебник  с. 22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 10(в, г)</a:t>
            </a:r>
            <a:r>
              <a:rPr lang="en-US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 11 (б)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оставить задачу на части для соседа по парте</a:t>
            </a:r>
            <a:r>
              <a:rPr kumimoji="0" lang="ru-RU" sz="4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по желанию).</a:t>
            </a:r>
            <a:endParaRPr kumimoji="0" lang="ru-RU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hemenkitap.com/urunler/yazarlar/Tolstoy_140-190_for_coll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3016250" cy="4097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286116" y="1214422"/>
            <a:ext cx="55721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 Человек подобен дроби, знаменатель есть то, что человек думает о себе, а числитель – то, что человек представляет собой на самом деле. Чем большего человек о себе мнения, тем больше числитель, а значит, меньше дробь.»</a:t>
            </a:r>
          </a:p>
          <a:p>
            <a:endParaRPr lang="ru-RU" dirty="0"/>
          </a:p>
        </p:txBody>
      </p:sp>
      <p:pic>
        <p:nvPicPr>
          <p:cNvPr id="4" name="Picture 1" descr="C:\Documents and Settings\Администратор\Рабочий стол\4813c513c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643446"/>
            <a:ext cx="2650770" cy="183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4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hemenkitap.com/urunler/yazarlar/Tolstoy_140-190_for_coll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3016250" cy="4097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286116" y="1142984"/>
            <a:ext cx="55721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 Человек подобен дроби, знаменатель есть то, что человек думает о себе, а числитель – то, что человек представляет собой на самом деле. Чем большего человек о себе мнения, тем больше числитель, а значит, меньше дробь.»</a:t>
            </a:r>
          </a:p>
          <a:p>
            <a:endParaRPr lang="ru-RU" dirty="0"/>
          </a:p>
        </p:txBody>
      </p:sp>
      <p:pic>
        <p:nvPicPr>
          <p:cNvPr id="9" name="Picture 1" descr="C:\Documents and Settings\Администратор\Рабочий стол\4813c513c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4602766"/>
            <a:ext cx="2643206" cy="182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4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57158" y="2214554"/>
            <a:ext cx="83582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7    3     5     6    10     2   </a:t>
            </a:r>
          </a:p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10   8    10   10   10    10 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28596" y="3214686"/>
            <a:ext cx="714380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643042" y="3214686"/>
            <a:ext cx="714380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143240" y="3214686"/>
            <a:ext cx="714380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786314" y="3214686"/>
            <a:ext cx="714380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072198" y="3214686"/>
            <a:ext cx="857256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58148" y="3214686"/>
            <a:ext cx="714380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Рисунок 24" descr="Мордочка1.png"/>
          <p:cNvPicPr/>
          <p:nvPr/>
        </p:nvPicPr>
        <p:blipFill>
          <a:blip r:embed="rId2"/>
          <a:stretch>
            <a:fillRect/>
          </a:stretch>
        </p:blipFill>
        <p:spPr>
          <a:xfrm rot="19874207">
            <a:off x="673022" y="544344"/>
            <a:ext cx="1828329" cy="1358712"/>
          </a:xfrm>
          <a:prstGeom prst="rect">
            <a:avLst/>
          </a:prstGeom>
        </p:spPr>
      </p:pic>
      <p:pic>
        <p:nvPicPr>
          <p:cNvPr id="26" name="Рисунок 25" descr="Мордочка2.png"/>
          <p:cNvPicPr/>
          <p:nvPr/>
        </p:nvPicPr>
        <p:blipFill>
          <a:blip r:embed="rId3"/>
          <a:stretch>
            <a:fillRect/>
          </a:stretch>
        </p:blipFill>
        <p:spPr>
          <a:xfrm rot="1605084">
            <a:off x="6289317" y="4970819"/>
            <a:ext cx="1491873" cy="125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571744"/>
            <a:ext cx="8358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РЕШЕНИЕ  ЗАДАЧ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Мордочка1.png"/>
          <p:cNvPicPr/>
          <p:nvPr/>
        </p:nvPicPr>
        <p:blipFill>
          <a:blip r:embed="rId2"/>
          <a:stretch>
            <a:fillRect/>
          </a:stretch>
        </p:blipFill>
        <p:spPr>
          <a:xfrm rot="20187319">
            <a:off x="1052030" y="908718"/>
            <a:ext cx="1948333" cy="1377273"/>
          </a:xfrm>
          <a:prstGeom prst="rect">
            <a:avLst/>
          </a:prstGeom>
        </p:spPr>
      </p:pic>
      <p:pic>
        <p:nvPicPr>
          <p:cNvPr id="4" name="Рисунок 3" descr="Мордочка2.png"/>
          <p:cNvPicPr/>
          <p:nvPr/>
        </p:nvPicPr>
        <p:blipFill>
          <a:blip r:embed="rId3"/>
          <a:stretch>
            <a:fillRect/>
          </a:stretch>
        </p:blipFill>
        <p:spPr>
          <a:xfrm rot="1152865">
            <a:off x="6004264" y="4777165"/>
            <a:ext cx="1547001" cy="1306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43042" y="264318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214282" y="285728"/>
            <a:ext cx="8715436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630238" algn="l"/>
                <a:tab pos="269875" algn="l"/>
              </a:tabLst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Миша должен составить 10 примеров на сложение. Он составил 17 таких примеров. Какую часть своего задания выполнил Миша?</a:t>
            </a: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-630238" algn="l"/>
                <a:tab pos="269875" algn="l"/>
              </a:tabLst>
            </a:pPr>
            <a:endParaRPr lang="ru-RU" sz="2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За декабрь месяц со склада было отправлено в магазины 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9  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270 кг  конфет, что составило   7  от конфет, отправленных в ноябре. Сколько килограммов конфет отправили в магазин в ноябре?</a:t>
            </a:r>
          </a:p>
          <a:p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бидон вмещается 6 литров молока. Объём ведра 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                3 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составляет  2   объёма бидона. Сколько литров молока вмещается в ведро?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-630238" algn="l"/>
                <a:tab pos="2698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857752" y="3143248"/>
            <a:ext cx="285752" cy="15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071670" y="5572140"/>
            <a:ext cx="285752" cy="15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бл.1.png"/>
          <p:cNvPicPr/>
          <p:nvPr/>
        </p:nvPicPr>
        <p:blipFill>
          <a:blip r:embed="rId2"/>
          <a:srcRect l="1857" t="6692" r="7428" b="3346"/>
          <a:stretch>
            <a:fillRect/>
          </a:stretch>
        </p:blipFill>
        <p:spPr>
          <a:xfrm>
            <a:off x="642910" y="357166"/>
            <a:ext cx="8001056" cy="335758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00430" y="1357298"/>
            <a:ext cx="45720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4071942"/>
            <a:ext cx="69005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Задачи на части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бл.1.png"/>
          <p:cNvPicPr/>
          <p:nvPr/>
        </p:nvPicPr>
        <p:blipFill>
          <a:blip r:embed="rId2"/>
          <a:srcRect l="1857" t="6692" r="7428" b="3346"/>
          <a:stretch>
            <a:fillRect/>
          </a:stretch>
        </p:blipFill>
        <p:spPr>
          <a:xfrm>
            <a:off x="500034" y="0"/>
            <a:ext cx="8001056" cy="2786059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2928934"/>
            <a:ext cx="77153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Продолжать решать задачи на части с неправильными дробями.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Решать задачи данного типа, пользуясь схемами, правилами, формулами.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Закреплять решение примеров с дробями на порядок действий, умение сравнивать дроби.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857232"/>
            <a:ext cx="42148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бл.1.png"/>
          <p:cNvPicPr/>
          <p:nvPr/>
        </p:nvPicPr>
        <p:blipFill>
          <a:blip r:embed="rId2"/>
          <a:srcRect l="1857" t="6692" r="7428" b="3346"/>
          <a:stretch>
            <a:fillRect/>
          </a:stretch>
        </p:blipFill>
        <p:spPr>
          <a:xfrm>
            <a:off x="357158" y="1"/>
            <a:ext cx="8143932" cy="30718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43174" y="571480"/>
            <a:ext cx="60722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Планируемые</a:t>
            </a:r>
          </a:p>
          <a:p>
            <a:pPr algn="ctr"/>
            <a:r>
              <a:rPr lang="ru-RU" sz="4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результаты:</a:t>
            </a:r>
            <a:endParaRPr lang="ru-RU" sz="4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928934"/>
            <a:ext cx="8715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научимся самостоятельно формулировать тему и цели урока, ставить перед собой учебные задачи и работать над их достижением;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будем решать задачи на части, пользуясь правилами и формулами;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планировать сотрудничество с учителем и с одноклассниками,  выражать свои мысли, владеть своей речью;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уважать  мнение одноклассников.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00166" y="3357562"/>
            <a:ext cx="55721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 21  № 8 (а)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№  9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№ 10 (а, б).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Обл.1.png"/>
          <p:cNvPicPr/>
          <p:nvPr/>
        </p:nvPicPr>
        <p:blipFill>
          <a:blip r:embed="rId2"/>
          <a:srcRect l="1857" t="6692" r="7428" b="3346"/>
          <a:stretch>
            <a:fillRect/>
          </a:stretch>
        </p:blipFill>
        <p:spPr>
          <a:xfrm>
            <a:off x="357158" y="0"/>
            <a:ext cx="8429684" cy="32861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488" y="714356"/>
            <a:ext cx="543415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Самостоятельная</a:t>
            </a:r>
          </a:p>
          <a:p>
            <a:pPr algn="ctr"/>
            <a:r>
              <a:rPr lang="ru-RU" sz="4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работа</a:t>
            </a:r>
            <a:endParaRPr lang="ru-RU" sz="4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400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пк4</dc:creator>
  <cp:lastModifiedBy>1</cp:lastModifiedBy>
  <cp:revision>15</cp:revision>
  <dcterms:created xsi:type="dcterms:W3CDTF">2015-12-04T12:02:36Z</dcterms:created>
  <dcterms:modified xsi:type="dcterms:W3CDTF">2015-12-18T09:00:33Z</dcterms:modified>
</cp:coreProperties>
</file>