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24744"/>
            <a:ext cx="8229600" cy="16561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Деревья в лесу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6633"/>
                </a:solidFill>
                <a:effectLst/>
                <a:latin typeface="+mn-lt"/>
              </a:rPr>
              <a:t>Рябина</a:t>
            </a:r>
            <a:endParaRPr lang="ru-RU" sz="4000" dirty="0">
              <a:solidFill>
                <a:srgbClr val="996633"/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906187" cy="43204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Лишь рябина горделива: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Наступил её черёд.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Ветку алого отлива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Ветер под руку берёт.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/>
            </a:r>
            <a:br>
              <a:rPr lang="ru-RU" b="1" dirty="0">
                <a:solidFill>
                  <a:srgbClr val="996633"/>
                </a:solidFill>
              </a:rPr>
            </a:br>
            <a:endParaRPr lang="ru-RU" b="1" dirty="0">
              <a:solidFill>
                <a:srgbClr val="996633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И сладка, и горьковата…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Все бледны, она – красна.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И совсем не виновата,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996633"/>
                </a:solidFill>
              </a:rPr>
              <a:t>Что сентябрь – её весна!</a:t>
            </a:r>
          </a:p>
          <a:p>
            <a:pPr marL="137160" indent="0">
              <a:buNone/>
            </a:pPr>
            <a:r>
              <a:rPr lang="ru-RU" b="1" i="1" dirty="0">
                <a:solidFill>
                  <a:srgbClr val="996633"/>
                </a:solidFill>
              </a:rPr>
              <a:t>Т. </a:t>
            </a:r>
            <a:r>
              <a:rPr lang="ru-RU" b="1" i="1" dirty="0" err="1">
                <a:solidFill>
                  <a:srgbClr val="996633"/>
                </a:solidFill>
              </a:rPr>
              <a:t>Балдина</a:t>
            </a:r>
            <a:endParaRPr lang="ru-RU" b="1" dirty="0">
              <a:solidFill>
                <a:srgbClr val="996633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996633"/>
                </a:solidFill>
              </a:rPr>
              <a:t>.</a:t>
            </a:r>
            <a:endParaRPr lang="ru-RU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2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уб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4" y="1600200"/>
            <a:ext cx="330845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Дуб дождя и ветра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Вовсе не боится.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Кто сказал, что дубу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Страшно простудиться?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Ведь до поздней осени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Он стоит зелёный.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Значит, дуб выносливый,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Значит, закалённый.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И.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Токмакова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ль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45" y="1600200"/>
            <a:ext cx="2671310" cy="452596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Ели на опушке —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 небес макушки —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Слушают, молчат,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Смотрят на внучат.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 внучата — ёлочки,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Тонкие иголочки —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 лесных ворот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Водят хоровод.</a:t>
            </a:r>
          </a:p>
          <a:p>
            <a:pPr marL="137160" indent="0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И.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Токмакова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2400" i="1" dirty="0"/>
              <a:t> 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42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22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96633"/>
                </a:solidFill>
                <a:effectLst/>
                <a:latin typeface="+mn-lt"/>
              </a:rPr>
              <a:t>Клен</a:t>
            </a:r>
            <a:endParaRPr lang="ru-RU" sz="4000" dirty="0">
              <a:solidFill>
                <a:srgbClr val="996633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7488832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96633"/>
                </a:solidFill>
              </a:rPr>
              <a:t>Летом у клена кафтанчик зеленый,</a:t>
            </a:r>
            <a:br>
              <a:rPr lang="ru-RU" sz="2000" b="1" dirty="0" smtClean="0">
                <a:solidFill>
                  <a:srgbClr val="996633"/>
                </a:solidFill>
              </a:rPr>
            </a:br>
            <a:r>
              <a:rPr lang="ru-RU" sz="2000" b="1" dirty="0" smtClean="0">
                <a:solidFill>
                  <a:srgbClr val="996633"/>
                </a:solidFill>
              </a:rPr>
              <a:t>Солнышком пахнет обновка.</a:t>
            </a:r>
            <a:br>
              <a:rPr lang="ru-RU" sz="2000" b="1" dirty="0" smtClean="0">
                <a:solidFill>
                  <a:srgbClr val="996633"/>
                </a:solidFill>
              </a:rPr>
            </a:br>
            <a:r>
              <a:rPr lang="ru-RU" sz="2000" b="1" dirty="0" smtClean="0">
                <a:solidFill>
                  <a:srgbClr val="996633"/>
                </a:solidFill>
              </a:rPr>
              <a:t>А осень заплачет и в желтенький плащик</a:t>
            </a:r>
            <a:br>
              <a:rPr lang="ru-RU" sz="2000" b="1" dirty="0" smtClean="0">
                <a:solidFill>
                  <a:srgbClr val="996633"/>
                </a:solidFill>
              </a:rPr>
            </a:br>
            <a:r>
              <a:rPr lang="ru-RU" sz="2000" b="1" dirty="0" smtClean="0">
                <a:solidFill>
                  <a:srgbClr val="996633"/>
                </a:solidFill>
              </a:rPr>
              <a:t>Он переоденется ловко. </a:t>
            </a:r>
          </a:p>
          <a:p>
            <a:r>
              <a:rPr lang="ru-RU" sz="2000" b="1" i="1" dirty="0" err="1" smtClean="0">
                <a:solidFill>
                  <a:srgbClr val="996633"/>
                </a:solidFill>
              </a:rPr>
              <a:t>Я.Миллиз</a:t>
            </a:r>
            <a:endParaRPr lang="ru-RU" sz="2000" b="1" i="1" dirty="0">
              <a:solidFill>
                <a:srgbClr val="996633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b="4089"/>
          <a:stretch>
            <a:fillRect/>
          </a:stretch>
        </p:blipFill>
        <p:spPr>
          <a:xfrm>
            <a:off x="2101166" y="2636912"/>
            <a:ext cx="4778477" cy="3888432"/>
          </a:xfrm>
        </p:spPr>
      </p:pic>
    </p:spTree>
    <p:extLst>
      <p:ext uri="{BB962C8B-B14F-4D97-AF65-F5344CB8AC3E}">
        <p14:creationId xmlns:p14="http://schemas.microsoft.com/office/powerpoint/2010/main" val="556294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6633"/>
                </a:solidFill>
                <a:effectLst/>
                <a:latin typeface="+mn-lt"/>
              </a:rPr>
              <a:t>Осина</a:t>
            </a:r>
            <a:endParaRPr lang="ru-RU" dirty="0">
              <a:solidFill>
                <a:srgbClr val="996633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 fontAlgn="base">
              <a:buNone/>
            </a:pPr>
            <a:r>
              <a:rPr lang="ru-RU" b="1" dirty="0" smtClean="0">
                <a:solidFill>
                  <a:srgbClr val="996633"/>
                </a:solidFill>
              </a:rPr>
              <a:t>Зябнет </a:t>
            </a:r>
            <a:r>
              <a:rPr lang="ru-RU" b="1" dirty="0">
                <a:solidFill>
                  <a:srgbClr val="996633"/>
                </a:solidFill>
              </a:rPr>
              <a:t>осинка,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Дрожит на ветру,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Стынет на солнышке,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Мёрзнет в жару.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Дайте осинке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Пальто и ботинки,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Надо согреться</a:t>
            </a:r>
            <a:br>
              <a:rPr lang="ru-RU" b="1" dirty="0">
                <a:solidFill>
                  <a:srgbClr val="996633"/>
                </a:solidFill>
              </a:rPr>
            </a:br>
            <a:r>
              <a:rPr lang="ru-RU" b="1" dirty="0">
                <a:solidFill>
                  <a:srgbClr val="996633"/>
                </a:solidFill>
              </a:rPr>
              <a:t>Бедной осинке.</a:t>
            </a:r>
          </a:p>
          <a:p>
            <a:pPr marL="137160" indent="0" fontAlgn="base">
              <a:buNone/>
            </a:pPr>
            <a:r>
              <a:rPr lang="ru-RU" b="1" i="1" dirty="0" err="1">
                <a:solidFill>
                  <a:srgbClr val="996633"/>
                </a:solidFill>
              </a:rPr>
              <a:t>Токмакова</a:t>
            </a:r>
            <a:r>
              <a:rPr lang="ru-RU" b="1" i="1" dirty="0">
                <a:solidFill>
                  <a:srgbClr val="996633"/>
                </a:solidFill>
              </a:rPr>
              <a:t> И.</a:t>
            </a:r>
            <a:endParaRPr lang="ru-RU" b="1" dirty="0">
              <a:solidFill>
                <a:srgbClr val="996633"/>
              </a:solidFill>
            </a:endParaRPr>
          </a:p>
          <a:p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81228"/>
            <a:ext cx="3566500" cy="4484075"/>
          </a:xfrm>
        </p:spPr>
      </p:pic>
    </p:spTree>
    <p:extLst>
      <p:ext uri="{BB962C8B-B14F-4D97-AF65-F5344CB8AC3E}">
        <p14:creationId xmlns:p14="http://schemas.microsoft.com/office/powerpoint/2010/main" val="2070081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5486400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96633"/>
                </a:solidFill>
                <a:effectLst/>
                <a:latin typeface="+mn-lt"/>
              </a:rPr>
              <a:t>Береза</a:t>
            </a:r>
            <a:endParaRPr lang="ru-RU" sz="4000" dirty="0">
              <a:solidFill>
                <a:srgbClr val="996633"/>
              </a:solidFill>
              <a:effectLst/>
              <a:latin typeface="+mn-lt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1123"/>
          <a:stretch>
            <a:fillRect/>
          </a:stretch>
        </p:blipFill>
        <p:spPr>
          <a:xfrm>
            <a:off x="1835150" y="1124744"/>
            <a:ext cx="5486400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97152"/>
            <a:ext cx="7848872" cy="1872208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sz="2000" b="1" dirty="0">
                <a:solidFill>
                  <a:srgbClr val="996633"/>
                </a:solidFill>
              </a:rPr>
              <a:t>Если б дали березе расческу</a:t>
            </a:r>
            <a:r>
              <a:rPr lang="ru-RU" sz="2000" b="1" dirty="0" smtClean="0">
                <a:solidFill>
                  <a:srgbClr val="996633"/>
                </a:solidFill>
              </a:rPr>
              <a:t>, изменила </a:t>
            </a:r>
            <a:r>
              <a:rPr lang="ru-RU" sz="2000" b="1" dirty="0">
                <a:solidFill>
                  <a:srgbClr val="996633"/>
                </a:solidFill>
              </a:rPr>
              <a:t>б береза прическу:</a:t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sz="2000" b="1" dirty="0" smtClean="0">
                <a:solidFill>
                  <a:srgbClr val="996633"/>
                </a:solidFill>
              </a:rPr>
              <a:t>В </a:t>
            </a:r>
            <a:r>
              <a:rPr lang="ru-RU" sz="2000" b="1" dirty="0">
                <a:solidFill>
                  <a:srgbClr val="996633"/>
                </a:solidFill>
              </a:rPr>
              <a:t>речку, как в зеркало, глядя</a:t>
            </a:r>
            <a:r>
              <a:rPr lang="ru-RU" sz="2000" b="1" dirty="0" smtClean="0">
                <a:solidFill>
                  <a:srgbClr val="996633"/>
                </a:solidFill>
              </a:rPr>
              <a:t>,</a:t>
            </a:r>
            <a:r>
              <a:rPr lang="ru-RU" sz="2000" b="1" dirty="0">
                <a:solidFill>
                  <a:srgbClr val="996633"/>
                </a:solidFill>
              </a:rPr>
              <a:t> </a:t>
            </a:r>
            <a:r>
              <a:rPr lang="ru-RU" sz="2000" b="1" dirty="0" smtClean="0">
                <a:solidFill>
                  <a:srgbClr val="996633"/>
                </a:solidFill>
              </a:rPr>
              <a:t>расчесала </a:t>
            </a:r>
            <a:r>
              <a:rPr lang="ru-RU" sz="2000" b="1" dirty="0">
                <a:solidFill>
                  <a:srgbClr val="996633"/>
                </a:solidFill>
              </a:rPr>
              <a:t>б кудрявые пряди,</a:t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sz="2000" b="1" dirty="0" smtClean="0">
                <a:solidFill>
                  <a:srgbClr val="996633"/>
                </a:solidFill>
              </a:rPr>
              <a:t> </a:t>
            </a:r>
            <a:r>
              <a:rPr lang="ru-RU" sz="2000" b="1" dirty="0">
                <a:solidFill>
                  <a:srgbClr val="996633"/>
                </a:solidFill>
              </a:rPr>
              <a:t>И</a:t>
            </a:r>
            <a:r>
              <a:rPr lang="ru-RU" sz="2000" b="1" dirty="0" smtClean="0">
                <a:solidFill>
                  <a:srgbClr val="996633"/>
                </a:solidFill>
              </a:rPr>
              <a:t> </a:t>
            </a:r>
            <a:r>
              <a:rPr lang="ru-RU" sz="2000" b="1" dirty="0">
                <a:solidFill>
                  <a:srgbClr val="996633"/>
                </a:solidFill>
              </a:rPr>
              <a:t>вошло б у нее в </a:t>
            </a:r>
            <a:r>
              <a:rPr lang="ru-RU" sz="2000" b="1" dirty="0" smtClean="0">
                <a:solidFill>
                  <a:srgbClr val="996633"/>
                </a:solidFill>
              </a:rPr>
              <a:t>привычку</a:t>
            </a:r>
            <a:r>
              <a:rPr lang="ru-RU" sz="2000" b="1" dirty="0">
                <a:solidFill>
                  <a:srgbClr val="996633"/>
                </a:solidFill>
              </a:rPr>
              <a:t> п</a:t>
            </a:r>
            <a:r>
              <a:rPr lang="ru-RU" sz="2000" b="1" dirty="0" smtClean="0">
                <a:solidFill>
                  <a:srgbClr val="996633"/>
                </a:solidFill>
              </a:rPr>
              <a:t>о </a:t>
            </a:r>
            <a:r>
              <a:rPr lang="ru-RU" sz="2000" b="1" dirty="0">
                <a:solidFill>
                  <a:srgbClr val="996633"/>
                </a:solidFill>
              </a:rPr>
              <a:t>утрам заплетать косичку.</a:t>
            </a:r>
          </a:p>
          <a:p>
            <a:r>
              <a:rPr lang="ru-RU" sz="2000" b="1" i="1" dirty="0">
                <a:solidFill>
                  <a:srgbClr val="996633"/>
                </a:solidFill>
              </a:rPr>
              <a:t>И. </a:t>
            </a:r>
            <a:r>
              <a:rPr lang="ru-RU" sz="2000" b="1" i="1" dirty="0" err="1">
                <a:solidFill>
                  <a:srgbClr val="996633"/>
                </a:solidFill>
              </a:rPr>
              <a:t>Токмакова</a:t>
            </a:r>
            <a:endParaRPr lang="ru-RU" sz="2000" b="1" dirty="0">
              <a:solidFill>
                <a:srgbClr val="996633"/>
              </a:solidFill>
            </a:endParaRPr>
          </a:p>
          <a:p>
            <a:r>
              <a:rPr lang="ru-RU" sz="2000" i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9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6633"/>
                </a:solidFill>
                <a:effectLst/>
                <a:latin typeface="+mn-lt"/>
              </a:rPr>
              <a:t>Сосна</a:t>
            </a:r>
            <a:endParaRPr lang="ru-RU" dirty="0">
              <a:solidFill>
                <a:srgbClr val="996633"/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244280" cy="399330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996633"/>
                </a:solidFill>
              </a:rPr>
              <a:t>Длинная иголочка, 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996633"/>
                </a:solidFill>
              </a:rPr>
              <a:t>Золотая </a:t>
            </a:r>
            <a:r>
              <a:rPr lang="ru-RU" sz="2400" b="1" dirty="0" err="1" smtClean="0">
                <a:solidFill>
                  <a:srgbClr val="996633"/>
                </a:solidFill>
              </a:rPr>
              <a:t>смолочка</a:t>
            </a:r>
            <a:r>
              <a:rPr lang="ru-RU" sz="2400" b="1" dirty="0" smtClean="0">
                <a:solidFill>
                  <a:srgbClr val="996633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996633"/>
                </a:solidFill>
              </a:rPr>
              <a:t>Любим летом и зимою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996633"/>
                </a:solidFill>
              </a:rPr>
              <a:t>Мы в бору дышать сосною.</a:t>
            </a:r>
          </a:p>
          <a:p>
            <a:pPr marL="137160" indent="0">
              <a:buNone/>
            </a:pPr>
            <a:r>
              <a:rPr lang="ru-RU" sz="2400" b="1" i="1" dirty="0" smtClean="0">
                <a:solidFill>
                  <a:srgbClr val="996633"/>
                </a:solidFill>
              </a:rPr>
              <a:t>В. </a:t>
            </a:r>
            <a:r>
              <a:rPr lang="ru-RU" sz="2400" b="1" i="1" dirty="0" err="1" smtClean="0">
                <a:solidFill>
                  <a:srgbClr val="996633"/>
                </a:solidFill>
              </a:rPr>
              <a:t>Мирясева</a:t>
            </a:r>
            <a:endParaRPr lang="ru-RU" sz="2400" b="1" i="1" dirty="0">
              <a:solidFill>
                <a:srgbClr val="996633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9" y="1600200"/>
            <a:ext cx="3584921" cy="4525963"/>
          </a:xfrm>
        </p:spPr>
      </p:pic>
    </p:spTree>
    <p:extLst>
      <p:ext uri="{BB962C8B-B14F-4D97-AF65-F5344CB8AC3E}">
        <p14:creationId xmlns:p14="http://schemas.microsoft.com/office/powerpoint/2010/main" val="41167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648"/>
            <a:ext cx="5486400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96633"/>
                </a:solidFill>
                <a:effectLst/>
                <a:latin typeface="+mn-lt"/>
              </a:rPr>
              <a:t>Орешник</a:t>
            </a:r>
            <a:endParaRPr lang="ru-RU" sz="4000" dirty="0">
              <a:solidFill>
                <a:srgbClr val="996633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01208"/>
            <a:ext cx="7632848" cy="13681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996633"/>
                </a:solidFill>
              </a:rPr>
              <a:t>Такие лакомые </a:t>
            </a:r>
            <a:r>
              <a:rPr lang="ru-RU" sz="2000" b="1" smtClean="0">
                <a:solidFill>
                  <a:srgbClr val="996633"/>
                </a:solidFill>
              </a:rPr>
              <a:t>братцы в зелёных </a:t>
            </a:r>
            <a:r>
              <a:rPr lang="ru-RU" sz="2000" b="1" dirty="0">
                <a:solidFill>
                  <a:srgbClr val="996633"/>
                </a:solidFill>
              </a:rPr>
              <a:t>гнёздышках </a:t>
            </a:r>
            <a:r>
              <a:rPr lang="ru-RU" sz="2000" b="1" dirty="0" smtClean="0">
                <a:solidFill>
                  <a:srgbClr val="996633"/>
                </a:solidFill>
              </a:rPr>
              <a:t>теснятся.</a:t>
            </a:r>
          </a:p>
          <a:p>
            <a:r>
              <a:rPr lang="ru-RU" sz="2000" b="1" dirty="0" smtClean="0">
                <a:solidFill>
                  <a:srgbClr val="996633"/>
                </a:solidFill>
              </a:rPr>
              <a:t>Орешник </a:t>
            </a:r>
            <a:r>
              <a:rPr lang="ru-RU" sz="2000" b="1" dirty="0">
                <a:solidFill>
                  <a:srgbClr val="996633"/>
                </a:solidFill>
              </a:rPr>
              <a:t>угощает </a:t>
            </a:r>
            <a:r>
              <a:rPr lang="ru-RU" sz="2000" b="1" dirty="0" smtClean="0">
                <a:solidFill>
                  <a:srgbClr val="996633"/>
                </a:solidFill>
              </a:rPr>
              <a:t>всех, тут </a:t>
            </a:r>
            <a:r>
              <a:rPr lang="ru-RU" sz="2000" b="1" dirty="0">
                <a:solidFill>
                  <a:srgbClr val="996633"/>
                </a:solidFill>
              </a:rPr>
              <a:t>есть для каждого орех:</a:t>
            </a:r>
            <a:br>
              <a:rPr lang="ru-RU" sz="2000" b="1" dirty="0">
                <a:solidFill>
                  <a:srgbClr val="996633"/>
                </a:solidFill>
              </a:rPr>
            </a:br>
            <a:r>
              <a:rPr lang="ru-RU" sz="2000" b="1" dirty="0">
                <a:solidFill>
                  <a:srgbClr val="996633"/>
                </a:solidFill>
              </a:rPr>
              <a:t>И белка свой орешек </a:t>
            </a:r>
            <a:r>
              <a:rPr lang="ru-RU" sz="2000" b="1" dirty="0" smtClean="0">
                <a:solidFill>
                  <a:srgbClr val="996633"/>
                </a:solidFill>
              </a:rPr>
              <a:t>схватит, да </a:t>
            </a:r>
            <a:r>
              <a:rPr lang="ru-RU" sz="2000" b="1" dirty="0">
                <a:solidFill>
                  <a:srgbClr val="996633"/>
                </a:solidFill>
              </a:rPr>
              <a:t>и тебе, конечно, </a:t>
            </a:r>
            <a:r>
              <a:rPr lang="ru-RU" sz="2000" b="1" dirty="0" smtClean="0">
                <a:solidFill>
                  <a:srgbClr val="996633"/>
                </a:solidFill>
              </a:rPr>
              <a:t>хватит.</a:t>
            </a:r>
          </a:p>
          <a:p>
            <a:r>
              <a:rPr lang="ru-RU" sz="2000" b="1" i="1" dirty="0" smtClean="0">
                <a:solidFill>
                  <a:srgbClr val="996633"/>
                </a:solidFill>
              </a:rPr>
              <a:t>Е. Серова</a:t>
            </a:r>
            <a:endParaRPr lang="ru-RU" sz="2000" b="1" i="1" dirty="0">
              <a:solidFill>
                <a:srgbClr val="996633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r="1078"/>
          <a:stretch>
            <a:fillRect/>
          </a:stretch>
        </p:blipFill>
        <p:spPr>
          <a:xfrm>
            <a:off x="1828800" y="1196753"/>
            <a:ext cx="5486400" cy="3888432"/>
          </a:xfrm>
        </p:spPr>
      </p:pic>
    </p:spTree>
    <p:extLst>
      <p:ext uri="{BB962C8B-B14F-4D97-AF65-F5344CB8AC3E}">
        <p14:creationId xmlns:p14="http://schemas.microsoft.com/office/powerpoint/2010/main" val="11577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6633"/>
                </a:solidFill>
                <a:effectLst/>
                <a:latin typeface="+mn-lt"/>
              </a:rPr>
              <a:t>Липа</a:t>
            </a:r>
            <a:endParaRPr lang="ru-RU" sz="4000" dirty="0">
              <a:solidFill>
                <a:srgbClr val="996633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 fontAlgn="base">
              <a:buNone/>
            </a:pPr>
            <a:endParaRPr lang="ru-RU" sz="2400" dirty="0" smtClean="0"/>
          </a:p>
          <a:p>
            <a:pPr marL="137160" indent="0" fontAlgn="base">
              <a:buNone/>
            </a:pPr>
            <a:r>
              <a:rPr lang="ru-RU" sz="2400" b="1" dirty="0" smtClean="0">
                <a:solidFill>
                  <a:srgbClr val="996633"/>
                </a:solidFill>
              </a:rPr>
              <a:t>Ветер </a:t>
            </a:r>
            <a:r>
              <a:rPr lang="ru-RU" sz="2400" b="1" dirty="0">
                <a:solidFill>
                  <a:srgbClr val="996633"/>
                </a:solidFill>
              </a:rPr>
              <a:t>колышет</a:t>
            </a:r>
            <a:br>
              <a:rPr lang="ru-RU" sz="2400" b="1" dirty="0">
                <a:solidFill>
                  <a:srgbClr val="996633"/>
                </a:solidFill>
              </a:rPr>
            </a:br>
            <a:r>
              <a:rPr lang="ru-RU" sz="2400" b="1" dirty="0">
                <a:solidFill>
                  <a:srgbClr val="996633"/>
                </a:solidFill>
              </a:rPr>
              <a:t>Ветви липы цветущей,</a:t>
            </a:r>
            <a:br>
              <a:rPr lang="ru-RU" sz="2400" b="1" dirty="0">
                <a:solidFill>
                  <a:srgbClr val="996633"/>
                </a:solidFill>
              </a:rPr>
            </a:br>
            <a:r>
              <a:rPr lang="ru-RU" sz="2400" b="1" dirty="0">
                <a:solidFill>
                  <a:srgbClr val="996633"/>
                </a:solidFill>
              </a:rPr>
              <a:t>Запах чудесный.</a:t>
            </a:r>
            <a:br>
              <a:rPr lang="ru-RU" sz="2400" b="1" dirty="0">
                <a:solidFill>
                  <a:srgbClr val="996633"/>
                </a:solidFill>
              </a:rPr>
            </a:br>
            <a:r>
              <a:rPr lang="ru-RU" sz="2400" b="1" dirty="0">
                <a:solidFill>
                  <a:srgbClr val="996633"/>
                </a:solidFill>
              </a:rPr>
              <a:t>Пчелы мед несут в улей,</a:t>
            </a:r>
            <a:br>
              <a:rPr lang="ru-RU" sz="2400" b="1" dirty="0">
                <a:solidFill>
                  <a:srgbClr val="996633"/>
                </a:solidFill>
              </a:rPr>
            </a:br>
            <a:r>
              <a:rPr lang="ru-RU" sz="2400" b="1" dirty="0">
                <a:solidFill>
                  <a:srgbClr val="996633"/>
                </a:solidFill>
              </a:rPr>
              <a:t>Будто память о лете.</a:t>
            </a:r>
          </a:p>
          <a:p>
            <a:pPr marL="137160" indent="0" fontAlgn="base">
              <a:buNone/>
            </a:pPr>
            <a:r>
              <a:rPr lang="ru-RU" sz="2400" b="1" i="1" dirty="0">
                <a:solidFill>
                  <a:srgbClr val="996633"/>
                </a:solidFill>
              </a:rPr>
              <a:t>Милли-Адель</a:t>
            </a:r>
            <a:endParaRPr lang="ru-RU" sz="2400" b="1" dirty="0">
              <a:solidFill>
                <a:srgbClr val="996633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038600" cy="4824536"/>
          </a:xfrm>
        </p:spPr>
      </p:pic>
    </p:spTree>
    <p:extLst>
      <p:ext uri="{BB962C8B-B14F-4D97-AF65-F5344CB8AC3E}">
        <p14:creationId xmlns:p14="http://schemas.microsoft.com/office/powerpoint/2010/main" val="6266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DD7E0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91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Деревья в лесу</vt:lpstr>
      <vt:lpstr>Дуб</vt:lpstr>
      <vt:lpstr>Ель</vt:lpstr>
      <vt:lpstr>Клен</vt:lpstr>
      <vt:lpstr>Осина</vt:lpstr>
      <vt:lpstr>Береза</vt:lpstr>
      <vt:lpstr>Сосна</vt:lpstr>
      <vt:lpstr>Орешник</vt:lpstr>
      <vt:lpstr>Липа</vt:lpstr>
      <vt:lpstr>Рябина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в лесу</dc:title>
  <dc:creator>Admin</dc:creator>
  <cp:lastModifiedBy>Admin</cp:lastModifiedBy>
  <cp:revision>81</cp:revision>
  <dcterms:created xsi:type="dcterms:W3CDTF">2019-08-12T05:04:35Z</dcterms:created>
  <dcterms:modified xsi:type="dcterms:W3CDTF">2020-01-08T14:04:59Z</dcterms:modified>
</cp:coreProperties>
</file>