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5" r:id="rId4"/>
    <p:sldId id="284" r:id="rId5"/>
    <p:sldId id="276" r:id="rId6"/>
    <p:sldId id="288" r:id="rId7"/>
    <p:sldId id="294" r:id="rId8"/>
    <p:sldId id="292" r:id="rId9"/>
    <p:sldId id="268" r:id="rId10"/>
    <p:sldId id="271" r:id="rId11"/>
    <p:sldId id="272" r:id="rId12"/>
    <p:sldId id="27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74A"/>
    <a:srgbClr val="761C5C"/>
    <a:srgbClr val="A42895"/>
    <a:srgbClr val="631146"/>
    <a:srgbClr val="723A02"/>
    <a:srgbClr val="B95E03"/>
    <a:srgbClr val="9241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1DEF-380D-4D0C-BB96-46FF3C19E3B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D156-0947-491B-BDB2-7B3C5FEA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F4474-0817-4C74-AC95-8E8B67F68141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924104"/>
          </a:solidFill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929618" cy="392909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61C5C"/>
                </a:solidFill>
              </a:rPr>
              <a:t>Когда дом становится опасным</a:t>
            </a:r>
            <a:endParaRPr lang="ru-RU" sz="6600" b="1" dirty="0">
              <a:solidFill>
                <a:srgbClr val="761C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8302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160588" cy="23764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413" name="Picture 5" descr="S8302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2232025" cy="23764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95738" y="620713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24300" y="1557338"/>
            <a:ext cx="46085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Лекарства принимать по назначению врача.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Разноцветные таблетки – это не всегда витамины.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Пробовать на вкус любую красивую жидкость</a:t>
            </a:r>
            <a:r>
              <a:rPr lang="ru-RU" sz="2800" dirty="0" smtClean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 smtClean="0"/>
              <a:t>Моющие средства использовать согласно инструкции.</a:t>
            </a:r>
            <a:endParaRPr lang="ru-RU" sz="2800" dirty="0"/>
          </a:p>
          <a:p>
            <a:pPr marL="342900" indent="-342900"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786182" y="1500174"/>
            <a:ext cx="4537075" cy="1008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786182" y="2643182"/>
            <a:ext cx="4537075" cy="935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71868" y="4714884"/>
            <a:ext cx="4537075" cy="15716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H0089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2303462" cy="39608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63938" y="1628775"/>
            <a:ext cx="4464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Использовать включенный газ, как способ согреться.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Не пытаться самостоятельно отремонтировать неполадки в плите.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Не оставлять без присмотра посуду на включенной плите.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563938" y="3141663"/>
            <a:ext cx="3673475" cy="17287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563938" y="5157788"/>
            <a:ext cx="3960812" cy="1223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H009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1328738" cy="15113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3" name="Picture 7" descr="HH0094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81525"/>
            <a:ext cx="1409700" cy="13192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4" name="Picture 8" descr="HH0088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1427163" cy="14938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48038" y="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1052513"/>
            <a:ext cx="6551613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Не пользоваться прибором с оголенным проводом.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Электроприборы выключать из розетки при уходе из дома. (кроме холодильника)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Пытаться самим отремонтировать неисправные приборы.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Горячий утюг ставить на «подошву».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Влажными руками не прикасаться к электроприборам.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95513" y="1000108"/>
            <a:ext cx="5761037" cy="9890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071671" y="2133600"/>
            <a:ext cx="6643734" cy="1366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071670" y="5286388"/>
            <a:ext cx="6408738" cy="935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792163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  <p:bldP spid="194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846638"/>
            <a:ext cx="13684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Правила пожарной безопасности</a:t>
            </a:r>
            <a:endParaRPr lang="ru-RU" sz="3600" dirty="0">
              <a:solidFill>
                <a:srgbClr val="000000"/>
              </a:solidFill>
              <a:ea typeface="Calibri" pitchFamily="34" charset="0"/>
              <a:cs typeface="Aharoni" pitchFamily="2" charset="-79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29" y="785813"/>
            <a:ext cx="671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играй со спичками и зажигалками.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4314" y="1214422"/>
            <a:ext cx="8929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Уходя из дома, не забывай выключать электроприборы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суши белье над плитой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в коем случае не зажигай фейерверки, бенгальские огни дома.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играй с легковоспламеняющимися и горючими жидкостями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разводи костер в лесу.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осторожен с газом.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sz="2800" dirty="0" smtClean="0"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sz="2800" dirty="0" smtClean="0"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sz="2800" dirty="0">
              <a:cs typeface="Times New Roman" pitchFamily="18" charset="0"/>
            </a:endParaRPr>
          </a:p>
        </p:txBody>
      </p:sp>
      <p:pic>
        <p:nvPicPr>
          <p:cNvPr id="13323" name="Picture 13" descr="http://dankonoy.com/ege/wp-content/uploads/49/image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214810" cy="28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76238" y="1349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     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1285875" y="357188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Почему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говорят </a:t>
            </a:r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>«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Огонь - друг и враг</a:t>
            </a:r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>»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lang="ru-RU" sz="2800" dirty="0">
              <a:solidFill>
                <a:srgbClr val="000000"/>
              </a:solidFill>
              <a:ea typeface="Calibri" pitchFamily="34" charset="0"/>
              <a:cs typeface="Aharoni" pitchFamily="2" charset="-79"/>
            </a:endParaRPr>
          </a:p>
        </p:txBody>
      </p:sp>
      <p:pic>
        <p:nvPicPr>
          <p:cNvPr id="54274" name="Picture 2" descr="http://u.5klass.net:10/datas/okruzhajuschij-mir/Spichki-detjam-ne-igrushka/0003-003-Ogon-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28662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76238" y="1349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     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571500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Почему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говорят </a:t>
            </a:r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>«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Огонь - друг и враг</a:t>
            </a:r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>»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lang="ru-RU" sz="2800" dirty="0">
              <a:solidFill>
                <a:srgbClr val="000000"/>
              </a:solidFill>
              <a:ea typeface="Calibri" pitchFamily="34" charset="0"/>
              <a:cs typeface="Aharoni" pitchFamily="2" charset="-79"/>
            </a:endParaRPr>
          </a:p>
        </p:txBody>
      </p:sp>
      <p:pic>
        <p:nvPicPr>
          <p:cNvPr id="55298" name="Picture 2" descr="https://fs00.infourok.ru/images/doc/225/29368/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7786688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775200"/>
            <a:ext cx="13684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143125" y="357188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Правила 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поведения при пожаре.</a:t>
            </a:r>
            <a:endParaRPr lang="ru-RU" sz="3200" dirty="0">
              <a:solidFill>
                <a:srgbClr val="000000"/>
              </a:solidFill>
              <a:ea typeface="Calibri" pitchFamily="34" charset="0"/>
              <a:cs typeface="Aharoni" pitchFamily="2" charset="-79"/>
            </a:endParaRPr>
          </a:p>
        </p:txBody>
      </p:sp>
      <p:pic>
        <p:nvPicPr>
          <p:cNvPr id="16388" name="Рисунок 18" descr="танд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77843" y="1714500"/>
            <a:ext cx="778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- Звони по телефону 01.</a:t>
            </a:r>
            <a:endParaRPr lang="ru-RU" sz="2800" b="1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77843" y="2857500"/>
            <a:ext cx="845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- Выводи из горящего дома малышей.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77843" y="3357563"/>
            <a:ext cx="831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- Никогда не прячься в горящем доме.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77843" y="2286000"/>
            <a:ext cx="865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- Не пытайся тушить пожар самостоятельно. 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77843" y="4000500"/>
            <a:ext cx="775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- Зови на помощь.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63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68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30212" y="5189556"/>
            <a:ext cx="7913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Открывая кран с водой, начинай с холодной, </a:t>
            </a:r>
          </a:p>
          <a:p>
            <a:pPr eaLnBrk="0" hangingPunct="0"/>
            <a:r>
              <a:rPr lang="ru-RU" sz="2800" dirty="0">
                <a:cs typeface="Times New Roman" pitchFamily="18" charset="0"/>
              </a:rPr>
              <a:t>а потом постепенно добавляй горячую.</a:t>
            </a:r>
            <a:endParaRPr lang="ru-RU" sz="28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26010" y="191136"/>
            <a:ext cx="4789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Как </a:t>
            </a:r>
            <a:r>
              <a:rPr lang="ru-RU" sz="2800" b="1" i="1" dirty="0">
                <a:solidFill>
                  <a:srgbClr val="000000"/>
                </a:solidFill>
                <a:cs typeface="Times New Roman" pitchFamily="18" charset="0"/>
              </a:rPr>
              <a:t>уберечь себя от ожогов  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4" y="1214422"/>
            <a:ext cx="707234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Проходя мимо кухонной плиты, 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не зацепись рукой за ручку сковороды или кастрюли.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44" y="2643188"/>
            <a:ext cx="885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Не снимай крышку с кастрюли, в которой кипит вода.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7040" y="3571875"/>
            <a:ext cx="827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Не переноси кастрюлю с горячей жидкостью.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0537" y="4214813"/>
            <a:ext cx="7853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Прежде чем принять ванну, проверь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рукой,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 не слишком ли она горячая.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8575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000000"/>
                </a:solidFill>
                <a:cs typeface="Times New Roman" pitchFamily="18" charset="0"/>
              </a:rPr>
              <a:t>«Как действовать при ожогах».</a:t>
            </a:r>
            <a:endParaRPr lang="ru-RU" sz="2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6" y="857250"/>
            <a:ext cx="857252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Если получил небольшой ожог, надо подставить 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обожженное место под струю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чистой холодной 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воды. 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4" y="1857375"/>
            <a:ext cx="857252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Если на месте ожога оказался пузырь, его нельзя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прокалывать, чтобы не занести инфекцию.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6" y="2857500"/>
            <a:ext cx="892971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При обширных ожогах надо сохранить стерильность, 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обернуть больное место чистой тканью и доставить человека к врачу.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286250"/>
            <a:ext cx="1368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vsetravmy.ru/wp-content/uploads/2015/07/pomos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88"/>
            <a:ext cx="5500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3541" y="3786188"/>
            <a:ext cx="6594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Пока плита включена, не отвлекайся 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ни на какие другие дела.</a:t>
            </a:r>
            <a:endParaRPr lang="ru-RU" sz="2800" dirty="0"/>
          </a:p>
        </p:txBody>
      </p:sp>
      <p:pic>
        <p:nvPicPr>
          <p:cNvPr id="7" name="Рисунок 6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1368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71688" y="428625"/>
            <a:ext cx="5707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Как </a:t>
            </a:r>
            <a:r>
              <a:rPr lang="ru-RU" sz="2800" b="1" i="1" dirty="0">
                <a:solidFill>
                  <a:srgbClr val="000000"/>
                </a:solidFill>
                <a:cs typeface="Times New Roman" pitchFamily="18" charset="0"/>
              </a:rPr>
              <a:t>пользоваться газовой плитой 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906" y="1857375"/>
            <a:ext cx="892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Прежде чем зажечь плиту, закрой на кухне окно.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44" y="2620028"/>
            <a:ext cx="8512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Сначала зажги спичку, а затем открой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газ.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8146" y="3214688"/>
            <a:ext cx="7405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Не накрывай кастрюлю крышкой.</a:t>
            </a:r>
          </a:p>
        </p:txBody>
      </p:sp>
      <p:pic>
        <p:nvPicPr>
          <p:cNvPr id="12" name="Рисунок 11" descr="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846638"/>
            <a:ext cx="13684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 (2)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4314" y="214313"/>
            <a:ext cx="3333396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ozarniki_zal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3713963" cy="31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ga_lghtlf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000264" cy="30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 (2)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4372613" y="214290"/>
            <a:ext cx="43427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928715" y="2000250"/>
            <a:ext cx="7572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0000"/>
                </a:solidFill>
              </a:rPr>
              <a:t>Дом – крепость, когда соблюдаешь правила безопасного поведения в доме.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000125"/>
            <a:ext cx="892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  <a:cs typeface="Calibri" pitchFamily="34" charset="0"/>
              </a:rPr>
              <a:t>Дом -  крепость или опасность?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21508" name="Picture 7" descr="C:\Users\Игор\Desktop\87196611_zam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68688"/>
            <a:ext cx="4357688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2fae67e5aa222993df1a3c161023fa9c-11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41525" cy="3071834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cadd23a0049950156827529329ac5562-6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300567" cy="3000396"/>
          </a:xfrm>
          <a:prstGeom prst="rect">
            <a:avLst/>
          </a:prstGeom>
          <a:noFill/>
        </p:spPr>
      </p:pic>
      <p:pic>
        <p:nvPicPr>
          <p:cNvPr id="1032" name="Picture 8" descr="http://im1-tub-ru.yandex.net/i?id=9b050528450432e76333c0710d1ff890-91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28"/>
            <a:ext cx="4357718" cy="3161132"/>
          </a:xfrm>
          <a:prstGeom prst="rect">
            <a:avLst/>
          </a:prstGeom>
          <a:noFill/>
        </p:spPr>
      </p:pic>
      <p:pic>
        <p:nvPicPr>
          <p:cNvPr id="1038" name="Picture 14" descr="http://im1-tub-ru.yandex.net/i?id=657aec7e5e9d9c7ca1b3a1cf0de195cb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66" y="214290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ариса Владимировна\Downloads\рукович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37862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ариса Владимировна\Downloads\Бианк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357422" cy="3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 Владимировна\Downloads\Толстой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58"/>
            <a:ext cx="3429024" cy="28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7429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Русская народная сказка «Теремок»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Русская народная сказка «</a:t>
            </a:r>
            <a:r>
              <a:rPr lang="ru-RU" sz="3200" b="1" dirty="0" err="1" smtClean="0">
                <a:solidFill>
                  <a:srgbClr val="002060"/>
                </a:solidFill>
              </a:rPr>
              <a:t>Руковичка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В. В. Бианки «Теремок»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А. Толстой «Теремок»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РЕМ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ТЕРЕ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ожа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191016" cy="3143262"/>
          </a:xfrm>
          <a:prstGeom prst="rect">
            <a:avLst/>
          </a:prstGeom>
          <a:noFill/>
        </p:spPr>
      </p:pic>
      <p:pic>
        <p:nvPicPr>
          <p:cNvPr id="5" name="Picture 4" descr="огонь в пе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5562" y="571480"/>
            <a:ext cx="4159212" cy="2714644"/>
          </a:xfrm>
          <a:prstGeom prst="rect">
            <a:avLst/>
          </a:prstGeom>
          <a:noFill/>
        </p:spPr>
      </p:pic>
      <p:pic>
        <p:nvPicPr>
          <p:cNvPr id="6" name="Picture 4" descr="пожар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571480"/>
            <a:ext cx="4190037" cy="2714644"/>
          </a:xfrm>
          <a:prstGeom prst="rect">
            <a:avLst/>
          </a:prstGeom>
          <a:noFill/>
        </p:spPr>
      </p:pic>
      <p:pic>
        <p:nvPicPr>
          <p:cNvPr id="7" name="Picture 5" descr="пож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500165"/>
            <a:ext cx="4143404" cy="314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РЕМ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ТЕРЕ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5500702"/>
            <a:ext cx="6544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аш дом является крепостью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или опасностью?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830247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928926" y="2500306"/>
            <a:ext cx="2714644" cy="185719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7" descr="HH008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290"/>
            <a:ext cx="2403367" cy="285752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12" descr="S8302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2537250" cy="222092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9" descr="HH0088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2568197" cy="238619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" name="Picture 17" descr="S83024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4424" y="285728"/>
            <a:ext cx="3090871" cy="242889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Picture 4" descr="HH0091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572008"/>
            <a:ext cx="2830449" cy="214311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49" descr="HH00907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14290"/>
            <a:ext cx="2711472" cy="213074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8131E-6 L -0.20469 -0.089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457E-6 L -0.37031 -0.471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8261E-6 L -0.14358 0.497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8302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28788" cy="15128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5" name="Picture 5" descr="S8302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49725"/>
            <a:ext cx="1657350" cy="15843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7" name="Picture 7" descr="HH0090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05038"/>
            <a:ext cx="1738313" cy="173196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79838" y="47625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51275" y="476250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76600" y="1341438"/>
            <a:ext cx="50403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Передавать ручкой вперёд.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Мыть или обтирать голыми руками.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Ножом пользоваться под присмотром взрослых.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Во время пользования предмета, размахивать руками.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419475" y="1412875"/>
            <a:ext cx="4319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492500" y="2781300"/>
            <a:ext cx="3959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286116" y="1214423"/>
            <a:ext cx="4714908" cy="7858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214678" y="3000372"/>
            <a:ext cx="4608512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37288"/>
            <a:ext cx="72072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8" grpId="0" animBg="1"/>
      <p:bldP spid="15379" grpId="0" animBg="1"/>
    </p:bldLst>
  </p:timing>
</p:sld>
</file>

<file path=ppt/theme/theme1.xml><?xml version="1.0" encoding="utf-8"?>
<a:theme xmlns:a="http://schemas.openxmlformats.org/drawingml/2006/main" name="Бабочки и город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Бабочки и город</Template>
  <TotalTime>0</TotalTime>
  <Words>460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Бабочки и город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2012-11-12T13:06:54Z</dcterms:created>
  <dcterms:modified xsi:type="dcterms:W3CDTF">2018-11-27T22:53:49Z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TC103626511049</vt:lpwstr>
  </property>
</Properties>
</file>