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DF28-A01D-491C-B213-2294AEA8F2EE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02AA-3118-470E-90C8-6601CB0CB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70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02AA-3118-470E-90C8-6601CB0CBC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65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24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2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243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3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410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7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3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26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18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32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83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44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0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81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76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32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6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13255"/>
            <a:ext cx="6084168" cy="31019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МБУ ДО «ДМШ пос. Северного» Андреевой С.И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7560840" cy="15716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урок преподавателя по классу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аккордеона</a:t>
            </a:r>
          </a:p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.2019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07504" y="1628800"/>
            <a:ext cx="7236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качества и уровень усвоения практических и теоретических знаний: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2924944"/>
            <a:ext cx="723629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Ученица  хорошо подготовилась к уроку, активно работала на уроке, активизируя  образное мышление, использовала навыки анализа собственного исполнения. За этот урок она получает оценку «отлично».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Учебно-методический комплекс.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литературы (учебные пособия, справочный материалы), рекомендуемый учащимся: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Этюды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аккордеона.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21. Сост.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М.Двилянский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– М.: Советский композитор, 1988.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Этюды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баяна и аккордеона: 1-2 классы ДМШ и ДШИ / Сост.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Т.Лукьянова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Союз художников, 2011.- 67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Юному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музыканту баянисту – аккордеонисту: первый класс ДМШ: учебно-методическое пособие/ ред.-сост.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В.В.Ушенин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– Ростов-н/Д: Феникс, 2010.- 73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Юному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музыканту баянисту – аккордеонисту: второй класс ДМШ: учебно-методическое пособие/ ред.-сост.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В.В.Ушенин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– Ростов-н/Д: Феникс, 2010.- 79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Юному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музыканту баянисту – аккордеонисту: подготовительный класс ДМШ: учебно-методическое пособие/ ред.-сост.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В.В.Ушенин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– Ростов-н/Д: Феникс, 2011.- 57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аккордеонист. Часть 2: методический текст пособия для преподавателей ДМШ /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Г.Бойцова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.- М.: Музыка, 2005.- 76 с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литературы для работы педагога.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литературы (методические пособия, научно-методическая литература информационные, раздаточные материалы) рекомендуемые для работы педагога.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Корто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А. Рациональные принципы фортепианной техники.- М., 1996.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Либерман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Е. Работа над фортепианной техникой.- М.,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Бажилин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Р.Н. Школа игры на аккордеоне. Методика XXI века.- М.: издательств В. Катанского,2001. – 208с.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Басурманов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А. П. Баянное и аккордеонное искусство: справочник / А. П.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Басурманов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; под общ, ред. Н. Я. Чайкина. - М.: Кифара, 2003. -557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Бухвостов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В., Шахов Г. Баян и аккордеон. – М.: Советский композитор, 1980.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Подповетная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Г. В. Формирование музыкально-образного мышления детей / Г. В.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Подповетная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// Дополнительное образование и воспитание.- 2012.- N 2.- С. 34-36.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Ушенин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В.В. Школа игры на аккордеоне: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учебно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методическое пособие /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В.Ушенин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.- Ростов н/Д: Феникс,2013.-224с.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Федчина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Л. Музыкальный алфавит: первые этюды для самых маленьких: учебное пособие /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Л.Федчина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Лань, 2009.- 37 с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00" y="0"/>
            <a:ext cx="448587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534" y="343689"/>
            <a:ext cx="4663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«Работа над техникой с учащимися младших классов, 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US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примере </a:t>
            </a:r>
            <a:r>
              <a:rPr lang="ru-RU" sz="3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этюдов К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Черни».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Ученица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2 класса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Петровская Мария.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3895" y="4005064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дисциплины.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Устойчивого интереса к занятиям, трудолюбия.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Воспитания фиксации внимания.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Воспитания любви к искусству.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895" y="11663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895" y="690304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 слышать, понимать и находить способы решения проблем, возникающие в работе с  этюдами.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различным видам техники.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изучение теоретических знаний (лад, штрих, динамика, мелодия).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исполнительских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895" y="268162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самостоятельного музыкального мышления в работе над техникой.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надпредметных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умений (сравнение, обобщение, анализ).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музыкальной памяти, слуха.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762962"/>
            <a:ext cx="6158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Качественное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звукоизвлечение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беглость пальцев.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7818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Планируемый результат: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63072"/>
            <a:ext cx="6158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Хорошая координация движение левой руки.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1563182"/>
            <a:ext cx="61583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Осознанное исполнение произведения, развитое чувство мотива, фразы, штриха, цезур, точное соблюдение динамических оттенков.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80928"/>
            <a:ext cx="5148064" cy="376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урока (этапы):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7282" y="13167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1-ый этап - организационно-подготовительный.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71608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Подготовка к уроку (подготовка нотного материала).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11701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Упражнения, повтор гаммы.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3129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203" y="2116199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2-ой этап основная часть урока.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337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с текстом;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13382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каждой рукой отдельно;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700808"/>
            <a:ext cx="363265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22080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338554"/>
            <a:ext cx="3633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Координация движения рук;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38664"/>
            <a:ext cx="5245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художественной формой этюда.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88840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815" y="135242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86" y="408607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3-ий этап заключительный.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075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Закрепление полученных знаний на уроке.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6167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Домашнее задание на следующий урок.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7618" y="1886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616" y="1814098"/>
            <a:ext cx="7236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Начинать и заканчивать работу над этюдом в медленном темпе.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83156"/>
            <a:ext cx="7164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работать над небольшим отрывком этюда – так легче сосредоточиться и поставить конкретные задачи.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85" y="77341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над этюдами, учитывая практические рекомендации: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85" y="2523122"/>
            <a:ext cx="7164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Обязательно ежедневно тренировать свои представления, работая без инструмента как по нотам, так и без нот.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63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помнить, что исполнение на инструменте должно всегда вызывать чувство радости, и стремиться к этому.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5" y="3231008"/>
            <a:ext cx="721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заниматься гимнастикой рук 5-10 минут – это поможет всегда быть в «форме».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616" y="4580605"/>
            <a:ext cx="7236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позволять себе играть с перенапряжением.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3" grpId="0"/>
      <p:bldP spid="4" grpId="0"/>
      <p:bldP spid="5" grpId="0"/>
      <p:bldP spid="6" grpId="0"/>
      <p:bldP spid="7" grpId="0"/>
      <p:bldP spid="2" grpId="0"/>
      <p:bldP spid="9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739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 МБУ ДО «ДМШ пос. Северного» Андреевой С.И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админ</cp:lastModifiedBy>
  <cp:revision>25</cp:revision>
  <dcterms:created xsi:type="dcterms:W3CDTF">2017-10-11T18:02:31Z</dcterms:created>
  <dcterms:modified xsi:type="dcterms:W3CDTF">2019-09-06T10:11:07Z</dcterms:modified>
</cp:coreProperties>
</file>