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56" r:id="rId4"/>
    <p:sldId id="258" r:id="rId5"/>
    <p:sldId id="259" r:id="rId6"/>
    <p:sldId id="277" r:id="rId7"/>
    <p:sldId id="274" r:id="rId8"/>
    <p:sldId id="266" r:id="rId9"/>
    <p:sldId id="260" r:id="rId10"/>
    <p:sldId id="276" r:id="rId11"/>
    <p:sldId id="279" r:id="rId12"/>
    <p:sldId id="278" r:id="rId13"/>
    <p:sldId id="280" r:id="rId14"/>
    <p:sldId id="275" r:id="rId15"/>
    <p:sldId id="283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30F2-6338-46B6-8153-C9FFC252C533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AAD8-7BD8-424E-B570-CF22B625A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30F2-6338-46B6-8153-C9FFC252C533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AAD8-7BD8-424E-B570-CF22B625A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30F2-6338-46B6-8153-C9FFC252C533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AAD8-7BD8-424E-B570-CF22B625A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7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30F2-6338-46B6-8153-C9FFC252C533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AAD8-7BD8-424E-B570-CF22B625A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6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30F2-6338-46B6-8153-C9FFC252C533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AAD8-7BD8-424E-B570-CF22B625A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41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30F2-6338-46B6-8153-C9FFC252C533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AAD8-7BD8-424E-B570-CF22B625A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0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30F2-6338-46B6-8153-C9FFC252C533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AAD8-7BD8-424E-B570-CF22B625A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7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30F2-6338-46B6-8153-C9FFC252C533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AAD8-7BD8-424E-B570-CF22B625A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23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30F2-6338-46B6-8153-C9FFC252C533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AAD8-7BD8-424E-B570-CF22B625A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40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30F2-6338-46B6-8153-C9FFC252C533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AAD8-7BD8-424E-B570-CF22B625A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2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30F2-6338-46B6-8153-C9FFC252C533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7AAD8-7BD8-424E-B570-CF22B625A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84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A30F2-6338-46B6-8153-C9FFC252C533}" type="datetimeFigureOut">
              <a:rPr lang="ru-RU" smtClean="0"/>
              <a:t>12.07.2019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7AAD8-7BD8-424E-B570-CF22B625A68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9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746196">
            <a:off x="412595" y="735980"/>
            <a:ext cx="2720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знания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133343">
            <a:off x="1960869" y="320997"/>
            <a:ext cx="362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навыки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 rot="21000786">
            <a:off x="321521" y="1203634"/>
            <a:ext cx="40367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 способности</a:t>
            </a:r>
            <a:endParaRPr lang="ru-RU" sz="5400" b="1" dirty="0"/>
          </a:p>
        </p:txBody>
      </p:sp>
      <p:sp>
        <p:nvSpPr>
          <p:cNvPr id="5" name="TextBox 4"/>
          <p:cNvSpPr txBox="1"/>
          <p:nvPr/>
        </p:nvSpPr>
        <p:spPr>
          <a:xfrm rot="1622209">
            <a:off x="4554804" y="440002"/>
            <a:ext cx="2467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усилия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700715">
            <a:off x="327916" y="2828601"/>
            <a:ext cx="8028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с</a:t>
            </a:r>
            <a:r>
              <a:rPr lang="ru-RU" sz="5400" b="1" dirty="0" smtClean="0">
                <a:solidFill>
                  <a:srgbClr val="C00000"/>
                </a:solidFill>
              </a:rPr>
              <a:t>тереотипы поведения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059" y="4919008"/>
            <a:ext cx="8430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Что объединяет все эти понятия?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04" y="0"/>
            <a:ext cx="8823596" cy="661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317" y="246658"/>
            <a:ext cx="77054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"Мои ученики будут узнавать новое не от меня; они будут открывать это новое сами. Моя главная задача – помочь им раскрыться, развить собственные идеи»</a:t>
            </a:r>
          </a:p>
          <a:p>
            <a:pPr algn="r"/>
            <a:r>
              <a:rPr lang="ru-RU" sz="4400" b="1" dirty="0"/>
              <a:t>Песталоцци</a:t>
            </a:r>
          </a:p>
        </p:txBody>
      </p:sp>
    </p:spTree>
    <p:extLst>
      <p:ext uri="{BB962C8B-B14F-4D97-AF65-F5344CB8AC3E}">
        <p14:creationId xmlns:p14="http://schemas.microsoft.com/office/powerpoint/2010/main" val="275530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7" y="2051641"/>
            <a:ext cx="5812867" cy="39943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206" y="300251"/>
            <a:ext cx="8147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9082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23" y="211874"/>
            <a:ext cx="8582744" cy="53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7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11" y="400748"/>
            <a:ext cx="7917674" cy="636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43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05" y="535192"/>
            <a:ext cx="8374386" cy="529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56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17" y="321519"/>
            <a:ext cx="7382415" cy="630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63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12" y="262667"/>
            <a:ext cx="6953592" cy="620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5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561" y="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/>
              <a:t>КОМПЕТЕНЦИЯ</a:t>
            </a:r>
            <a:endParaRPr lang="ru-RU" sz="8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7561" y="1951464"/>
            <a:ext cx="79842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dirty="0"/>
              <a:t>о</a:t>
            </a:r>
            <a:r>
              <a:rPr lang="ru-RU" sz="6600" i="1" dirty="0" smtClean="0"/>
              <a:t>ни являются составляющими элементами понятия </a:t>
            </a:r>
            <a:endParaRPr lang="ru-RU" sz="6600" i="1" dirty="0"/>
          </a:p>
        </p:txBody>
      </p:sp>
    </p:spTree>
    <p:extLst>
      <p:ext uri="{BB962C8B-B14F-4D97-AF65-F5344CB8AC3E}">
        <p14:creationId xmlns:p14="http://schemas.microsoft.com/office/powerpoint/2010/main" val="78829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93" y="408719"/>
            <a:ext cx="8435638" cy="534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91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36" y="580821"/>
            <a:ext cx="7576841" cy="57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45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12" y="471391"/>
            <a:ext cx="8143737" cy="43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48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12" y="333876"/>
            <a:ext cx="6646741" cy="552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6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680" y="312776"/>
            <a:ext cx="7900639" cy="3668209"/>
          </a:xfrm>
        </p:spPr>
        <p:txBody>
          <a:bodyPr>
            <a:normAutofit/>
          </a:bodyPr>
          <a:lstStyle/>
          <a:p>
            <a:r>
              <a:rPr lang="ru-RU" dirty="0" smtClean="0"/>
              <a:t>Мастер-класс на тему: «Использование эффективных методов обучения для формирования ключевых компетенций обучающихся»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Армейская И.А.</a:t>
            </a:r>
          </a:p>
          <a:p>
            <a:r>
              <a:rPr lang="ru-RU" dirty="0" smtClean="0"/>
              <a:t>учитель начальных классов МКОУ «Приютненский лицей имени И.Г. Карпенко»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2681" y="357783"/>
            <a:ext cx="72301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Метод </a:t>
            </a:r>
          </a:p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пробле</a:t>
            </a: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много обучения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2681" y="3276931"/>
            <a:ext cx="72280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Тема, цель </a:t>
            </a:r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урока, рефлексия </a:t>
            </a:r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самооценка.</a:t>
            </a:r>
          </a:p>
        </p:txBody>
      </p:sp>
    </p:spTree>
    <p:extLst>
      <p:ext uri="{BB962C8B-B14F-4D97-AF65-F5344CB8AC3E}">
        <p14:creationId xmlns:p14="http://schemas.microsoft.com/office/powerpoint/2010/main" val="20780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27" y="385661"/>
            <a:ext cx="8396868" cy="22101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653" y="2497874"/>
            <a:ext cx="7660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- Чему нужно научиться </a:t>
            </a:r>
            <a:r>
              <a:rPr lang="ru-RU" sz="4000" b="1" dirty="0" smtClean="0"/>
              <a:t>? </a:t>
            </a:r>
            <a:endParaRPr lang="ru-RU" sz="4000" b="1" dirty="0"/>
          </a:p>
          <a:p>
            <a:endParaRPr lang="ru-RU" sz="4000" b="1" dirty="0"/>
          </a:p>
          <a:p>
            <a:r>
              <a:rPr lang="ru-RU" sz="4000" b="1" dirty="0"/>
              <a:t>- Для чего пригодится в будущем это умение? </a:t>
            </a:r>
          </a:p>
        </p:txBody>
      </p:sp>
    </p:spTree>
    <p:extLst>
      <p:ext uri="{BB962C8B-B14F-4D97-AF65-F5344CB8AC3E}">
        <p14:creationId xmlns:p14="http://schemas.microsoft.com/office/powerpoint/2010/main" val="271477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8600"/>
            <a:ext cx="90075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/>
              <a:t>Подача темы урока в виде шифровок и анаграмм – формирование учебно-познавательных компетенций.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3210" y="2329934"/>
            <a:ext cx="648273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/>
              <a:t>ЙЕГРЕС ЧИВОРИМИДАЛВ </a:t>
            </a:r>
            <a:endParaRPr lang="ru-RU" sz="4400" b="1" i="1" dirty="0" smtClean="0"/>
          </a:p>
          <a:p>
            <a:pPr algn="ctr"/>
            <a:r>
              <a:rPr lang="ru-RU" sz="4400" b="1" i="1" dirty="0" smtClean="0"/>
              <a:t>ВОКЛАХИМ</a:t>
            </a:r>
            <a:endParaRPr lang="ru-RU" sz="4400" b="1" i="1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050878" y="2067592"/>
            <a:ext cx="6933062" cy="19721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35373" y="2329934"/>
            <a:ext cx="59640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Сергей Владимирович Михалков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0878" y="4532179"/>
            <a:ext cx="72265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chemeClr val="accent3">
                    <a:lumMod val="50000"/>
                  </a:schemeClr>
                </a:solidFill>
              </a:rPr>
              <a:t>КАУЛШЯГ   ИЖФАР  ЛООКС ЗАКОСРТЕ РАМУВЙЕ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859809" y="4202599"/>
            <a:ext cx="7417583" cy="19399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35373" y="4464941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Лягушка, жираф, сокол, стрекоза, муравей.</a:t>
            </a:r>
            <a:endParaRPr lang="ru-RU" sz="4400" b="1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880613" y="4070869"/>
            <a:ext cx="7482802" cy="25550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19093" y="4650059"/>
            <a:ext cx="430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Животные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91013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0" y="3875964"/>
            <a:ext cx="81750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</a:rPr>
              <a:t>Удалось ли достичь цели урока? Смогли ли дать ответ на вопрос? Насколько хорошо потрудились на уроке?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081" y="395785"/>
            <a:ext cx="8311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Рефлексия и самооценка</a:t>
            </a:r>
            <a:endParaRPr lang="ru-RU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8709" y="1572468"/>
            <a:ext cx="8598090" cy="51042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7104" y="2132308"/>
            <a:ext cx="75881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Работаем над формированием учебно-познавательных, информационных, коммуникативных компетенций. </a:t>
            </a:r>
          </a:p>
        </p:txBody>
      </p:sp>
    </p:spTree>
    <p:extLst>
      <p:ext uri="{BB962C8B-B14F-4D97-AF65-F5344CB8AC3E}">
        <p14:creationId xmlns:p14="http://schemas.microsoft.com/office/powerpoint/2010/main" val="231688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9" y="132117"/>
            <a:ext cx="6140676" cy="6582478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326895" y="757941"/>
            <a:ext cx="2665141" cy="1226634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397155" y="395641"/>
            <a:ext cx="27655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Технология «Развитие критического мышления», приём «Прогнозирование по иллюстрации».</a:t>
            </a:r>
            <a:endParaRPr lang="ru-RU" sz="2400" b="1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241395" y="5157673"/>
            <a:ext cx="6902605" cy="16742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06499" y="5519236"/>
            <a:ext cx="6379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Информационные, коммуникативные компетенции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23747" y="2068317"/>
            <a:ext cx="2665141" cy="1226634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>
            <a:off x="908824" y="4287917"/>
            <a:ext cx="2665141" cy="1226634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1351468" y="3087874"/>
            <a:ext cx="2665141" cy="1226634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3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23385"/>
            <a:ext cx="7515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Метод «Анализ текста»</a:t>
            </a:r>
            <a:endParaRPr lang="ru-RU" sz="5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6715"/>
            <a:ext cx="8965580" cy="3291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02" y="4906536"/>
            <a:ext cx="8385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Прочитайте. Что нового вы узнали?</a:t>
            </a:r>
            <a:endParaRPr lang="ru-RU" sz="4000" b="1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33815" y="4655417"/>
            <a:ext cx="8519532" cy="19180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7561" y="5062654"/>
            <a:ext cx="7415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Информационные, коммуникативные компетенции</a:t>
            </a:r>
            <a:endParaRPr lang="ru-RU" sz="3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39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510</TotalTime>
  <Words>208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La mente</vt:lpstr>
      <vt:lpstr>Презентация PowerPoint</vt:lpstr>
      <vt:lpstr>Презентация PowerPoint</vt:lpstr>
      <vt:lpstr>Мастер-класс на тему: «Использование эффективных методов обучения для формирования ключевых компетенций обучающихся»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эффективных методов обучения для формирования ключевых компетенций обучающихся (из опыта работы)</dc:title>
  <dc:creator>Пользователь</dc:creator>
  <cp:lastModifiedBy>Пользователь</cp:lastModifiedBy>
  <cp:revision>35</cp:revision>
  <dcterms:created xsi:type="dcterms:W3CDTF">2018-11-18T06:42:18Z</dcterms:created>
  <dcterms:modified xsi:type="dcterms:W3CDTF">2019-07-12T12:05:40Z</dcterms:modified>
</cp:coreProperties>
</file>