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83;&#1077;&#1085;&#1072;\Desktop\&#1056;&#1072;&#1076;&#1091;&#1075;&#1072;\&#1044;&#1077;&#1090;&#1089;&#1082;&#1072;&#1103;%20&#1087;&#1077;&#1089;&#1077;&#1085;&#1082;&#1072;%20-%20&#1053;&#1072;&#1088;&#1080;&#1089;&#1091;&#1102;%20&#1056;&#1072;&#1076;&#1091;&#1075;&#1091;.mp3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8415342" cy="147259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Получение радуги в домашних условиях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3500438"/>
            <a:ext cx="2771740" cy="3357562"/>
          </a:xfrm>
        </p:spPr>
        <p:txBody>
          <a:bodyPr/>
          <a:lstStyle/>
          <a:p>
            <a:r>
              <a:rPr lang="ru-RU" sz="2000" dirty="0" smtClean="0"/>
              <a:t>Выполнила ученица     2 «А» класса</a:t>
            </a:r>
          </a:p>
          <a:p>
            <a:r>
              <a:rPr lang="ru-RU" sz="2000" dirty="0" smtClean="0"/>
              <a:t>МОУ «СОШ №44»</a:t>
            </a:r>
          </a:p>
          <a:p>
            <a:r>
              <a:rPr lang="ru-RU" sz="2000" dirty="0" err="1" smtClean="0"/>
              <a:t>Дильман</a:t>
            </a:r>
            <a:r>
              <a:rPr lang="ru-RU" sz="2000" dirty="0" smtClean="0"/>
              <a:t> София</a:t>
            </a:r>
          </a:p>
          <a:p>
            <a:r>
              <a:rPr lang="ru-RU" sz="2000" b="1" dirty="0" smtClean="0"/>
              <a:t>Учитель-</a:t>
            </a:r>
            <a:endParaRPr lang="ru-RU" sz="2000" dirty="0" smtClean="0"/>
          </a:p>
          <a:p>
            <a:r>
              <a:rPr lang="ru-RU" sz="2000" dirty="0" err="1" smtClean="0"/>
              <a:t>Ченина</a:t>
            </a:r>
            <a:r>
              <a:rPr lang="ru-RU" sz="2000" dirty="0" smtClean="0"/>
              <a:t> Елена Геннадиевна</a:t>
            </a:r>
          </a:p>
          <a:p>
            <a:endParaRPr lang="ru-RU" dirty="0"/>
          </a:p>
        </p:txBody>
      </p:sp>
      <p:pic>
        <p:nvPicPr>
          <p:cNvPr id="26628" name="Picture 4" descr="http://kids.azovlib.ru/images/%D0%9C%D0%98%D0%A0%20%D0%9F%D0%A0%D0%98%D0%A0%D0%9E%D0%94%D0%AB/%D0%9F%D0%BE%D1%87%D0%B5%D0%BC%D1%83%D1%87%D0%BA%D0%B8/%D1%80%D0%B0%D0%B4%D1%83%D0%B3%D0%B0%20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582934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686700" cy="86752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Опыт 4.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501122" cy="4681550"/>
          </a:xfrm>
        </p:spPr>
        <p:txBody>
          <a:bodyPr/>
          <a:lstStyle/>
          <a:p>
            <a:r>
              <a:rPr lang="ru-RU" dirty="0" smtClean="0"/>
              <a:t>Радуга из диска. Это очень простой способ получить радугу из компакт диска. Я отразила от него солнечный свет, и появилась радуга.</a:t>
            </a:r>
          </a:p>
          <a:p>
            <a:endParaRPr lang="ru-RU" dirty="0"/>
          </a:p>
        </p:txBody>
      </p:sp>
      <p:pic>
        <p:nvPicPr>
          <p:cNvPr id="21506" name="Picture 2" descr="hello_html_m6899a1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86124"/>
            <a:ext cx="4000528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8469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Опыт 5.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43998" cy="4746310"/>
          </a:xfrm>
        </p:spPr>
        <p:txBody>
          <a:bodyPr/>
          <a:lstStyle/>
          <a:p>
            <a:r>
              <a:rPr lang="ru-RU" dirty="0" smtClean="0"/>
              <a:t>Если солнце ярко светит, есть еще один верный способ сделать радугу. Я вышла на улицу и  подключила шланг к крану с водой. Включила воду, и в брызгах воды заиграла радуга.</a:t>
            </a:r>
          </a:p>
          <a:p>
            <a:endParaRPr lang="ru-RU" dirty="0"/>
          </a:p>
        </p:txBody>
      </p:sp>
      <p:pic>
        <p:nvPicPr>
          <p:cNvPr id="22530" name="Picture 2" descr="2907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286124"/>
            <a:ext cx="4714908" cy="316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9001156" cy="5072098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Выполнив эту работу, я убедилась, как много удивительного и полезного для практической деятельности может заключаться в таком явлении как преломление света. Именно оно позволяет объяснить «загадку» природы - радугу.</a:t>
            </a:r>
          </a:p>
          <a:p>
            <a:r>
              <a:rPr lang="ru-RU" dirty="0" smtClean="0"/>
              <a:t>Мне удалось узнать, что радуги бывают разные: лунная, туманная, зимняя, двойная, перевёрнутая, белая.</a:t>
            </a:r>
          </a:p>
          <a:p>
            <a:r>
              <a:rPr lang="ru-RU" dirty="0" smtClean="0"/>
              <a:t>Я узнала, как появляется радуга, и выяснила какая существует связь между дождем, солнцем и появлением радуги; узнала, как воспроизвести это явление в домашних условиях и получила радугу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643446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Спасибо за внимание!</a:t>
            </a:r>
            <a:endParaRPr lang="ru-RU" sz="6600" b="1" dirty="0"/>
          </a:p>
        </p:txBody>
      </p:sp>
      <p:pic>
        <p:nvPicPr>
          <p:cNvPr id="3" name="Детская песенка - Нарисую Радуг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286644" y="785794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357166"/>
            <a:ext cx="8858312" cy="642942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работы: </a:t>
            </a:r>
            <a:r>
              <a:rPr lang="ru-RU" b="1" i="1" dirty="0" smtClean="0"/>
              <a:t>узнать, как появляется небесная радуга, и выяснить какая существует связь между дождем, солнцем и появлением радуги; узнать, возможно, ли воспроизведение этого явления в домашних условиях. Если, возможно, то  получить радугу в домашних условиях.</a:t>
            </a:r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работы: </a:t>
            </a:r>
          </a:p>
          <a:p>
            <a:pPr lvl="0"/>
            <a:r>
              <a:rPr lang="ru-RU" b="1" i="1" dirty="0" smtClean="0"/>
              <a:t>расширить представление о радуге;</a:t>
            </a:r>
          </a:p>
          <a:p>
            <a:pPr lvl="0"/>
            <a:r>
              <a:rPr lang="ru-RU" b="1" i="1" dirty="0" smtClean="0"/>
              <a:t>узнать, когда и как появляется радуга;  </a:t>
            </a:r>
          </a:p>
          <a:p>
            <a:pPr lvl="0"/>
            <a:r>
              <a:rPr lang="ru-RU" b="1" i="1" dirty="0" smtClean="0"/>
              <a:t>определить, можно ли получить радугу в домашних условиях;</a:t>
            </a:r>
          </a:p>
          <a:p>
            <a:pPr lvl="0"/>
            <a:r>
              <a:rPr lang="ru-RU" b="1" i="1" dirty="0" smtClean="0"/>
              <a:t>создать радугу в домашних условиях.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14300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Значение слова «радуга»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47529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/>
              <a:t>Радуга - </a:t>
            </a:r>
            <a:r>
              <a:rPr lang="ru-RU" sz="2800" dirty="0" smtClean="0"/>
              <a:t>разноцветная дуга на небесном своде, образующаяся вследствие преломления солнечных лучей в дождевых каплях. </a:t>
            </a:r>
          </a:p>
          <a:p>
            <a:pPr algn="r">
              <a:buNone/>
            </a:pPr>
            <a:r>
              <a:rPr lang="ru-RU" sz="1800" b="1" i="1" dirty="0" smtClean="0"/>
              <a:t>(Толковый словарь Ожегова)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074" name="AutoShape 2" descr="https://static1.squarespace.com/static/576bfbeb6b8f5bf5e63dcfad/t/57a8fc13be65945f7ed3e5aa/1470692372781/real-rainbow-wallpapers-1920x1080.jpg?format=2500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static1.squarespace.com/static/576bfbeb6b8f5bf5e63dcfad/t/57a8fc13be65945f7ed3e5aa/1470692372781/real-rainbow-wallpapers-1920x1080.jpg?format=2500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static1.squarespace.com/static/576bfbeb6b8f5bf5e63dcfad/t/57a8fc13be65945f7ed3e5aa/1470692372781/real-rainbow-wallpapers-1920x1080.jpg?format=2500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static1.squarespace.com/static/576bfbeb6b8f5bf5e63dcfad/t/57a8fc13be65945f7ed3e5aa/1470692372781/real-rainbow-wallpapers-1920x1080.jpg?format=2500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drev-obraz.ru/wp-content/uploads/2017/11/Raduga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876"/>
            <a:ext cx="625489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357166"/>
            <a:ext cx="6472254" cy="7041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Исаак Ньютон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5253054"/>
          </a:xfrm>
        </p:spPr>
        <p:txBody>
          <a:bodyPr>
            <a:normAutofit/>
          </a:bodyPr>
          <a:lstStyle/>
          <a:p>
            <a:r>
              <a:rPr lang="ru-RU" dirty="0" smtClean="0"/>
              <a:t>Ньютон провел обычный опыт со стеклянной призмой и заметил разложение света на спектр. Направив луч дневного света на призму, он увидел на экране различные цвета радуги. После увиденного,  он выделил из них семь основных цветов.</a:t>
            </a:r>
            <a:endParaRPr lang="ru-RU" dirty="0"/>
          </a:p>
        </p:txBody>
      </p:sp>
      <p:pic>
        <p:nvPicPr>
          <p:cNvPr id="2050" name="Picture 2" descr="https://2.bp.blogspot.com/-d-6R8KKBG_w/UvDUDFH6pBI/AAAAAAAAEhQ/sM0_b5-OHQ4/s1600/newtons-rainb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357562"/>
            <a:ext cx="5227807" cy="2930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Цвета радуги</a:t>
            </a:r>
            <a:endParaRPr lang="ru-RU" b="1" dirty="0"/>
          </a:p>
        </p:txBody>
      </p:sp>
      <p:pic>
        <p:nvPicPr>
          <p:cNvPr id="1026" name="Picture 2" descr="http://900igr.net/up/datas/70954/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572295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Виды радуг</a:t>
            </a:r>
            <a:endParaRPr lang="ru-RU" b="1" dirty="0"/>
          </a:p>
        </p:txBody>
      </p:sp>
      <p:pic>
        <p:nvPicPr>
          <p:cNvPr id="18434" name="Picture 2" descr="https://avatars.mds.yandex.net/get-pdb/933338/e00baf0b-c20c-43ba-9dd9-d2ade1b43a46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3211348" cy="21972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3357562"/>
            <a:ext cx="1123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Лунная</a:t>
            </a:r>
            <a:endParaRPr lang="ru-RU" sz="2000" b="1" dirty="0"/>
          </a:p>
        </p:txBody>
      </p:sp>
      <p:pic>
        <p:nvPicPr>
          <p:cNvPr id="18436" name="Picture 4" descr="http://itd0.mycdn.me/image?id=867044728878&amp;t=20&amp;plc=WEB&amp;tkn=*NFx2i_k2tra4N2-zmAmOT_0eSU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14422"/>
            <a:ext cx="3175673" cy="21181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3570" y="3357562"/>
            <a:ext cx="1974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Перевёрнутая</a:t>
            </a:r>
            <a:endParaRPr lang="ru-RU" sz="2000" b="1" dirty="0"/>
          </a:p>
        </p:txBody>
      </p:sp>
      <p:pic>
        <p:nvPicPr>
          <p:cNvPr id="18438" name="Picture 6" descr="https://avatars.mds.yandex.net/get-pdb/245485/dad522c4-d542-4994-a7da-238280b8c6ba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857628"/>
            <a:ext cx="3300359" cy="20627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28794" y="5929330"/>
            <a:ext cx="129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Двойная</a:t>
            </a:r>
            <a:endParaRPr lang="ru-RU" sz="2000" b="1" dirty="0"/>
          </a:p>
        </p:txBody>
      </p:sp>
      <p:pic>
        <p:nvPicPr>
          <p:cNvPr id="18440" name="Picture 8" descr="https://cs7.pikabu.ru/post_img/2017/11/21/10/og_og_15112815702308823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929066"/>
            <a:ext cx="3357586" cy="198143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215074" y="5929330"/>
            <a:ext cx="928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Белая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Опыт 1</a:t>
            </a:r>
            <a:endParaRPr lang="ru-RU" b="1" dirty="0"/>
          </a:p>
        </p:txBody>
      </p:sp>
      <p:pic>
        <p:nvPicPr>
          <p:cNvPr id="4" name="Содержимое 3" descr="IMG-13b51f18a278684bca66764e78e3f65d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857364"/>
            <a:ext cx="3429024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Опыт 2.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401080" cy="4752988"/>
          </a:xfrm>
        </p:spPr>
        <p:txBody>
          <a:bodyPr/>
          <a:lstStyle/>
          <a:p>
            <a:r>
              <a:rPr lang="ru-RU" dirty="0" smtClean="0"/>
              <a:t>Приготовила мыльный раствор и надула мыльный пузырь. На пузыре появилась радуга. Свет, проходя через мыльный пузырь, преломляется и распадается на цвета, в результате появляется радуга. </a:t>
            </a:r>
            <a:endParaRPr lang="ru-RU" b="1" dirty="0"/>
          </a:p>
        </p:txBody>
      </p:sp>
      <p:pic>
        <p:nvPicPr>
          <p:cNvPr id="19458" name="Picture 2" descr="Kak-vyvesti-pyatna-ot-mylnyh-puzyrei-na-odezh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786190"/>
            <a:ext cx="51720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Опыт 3.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357298"/>
            <a:ext cx="9072594" cy="4967302"/>
          </a:xfrm>
        </p:spPr>
        <p:txBody>
          <a:bodyPr/>
          <a:lstStyle/>
          <a:p>
            <a:r>
              <a:rPr lang="ru-RU" dirty="0" smtClean="0"/>
              <a:t>Я поставила хрустальный  стакан на белый лист бумаги. Поймала стаканом солнечный свет. На листе бумаги появились цветные полосы радуги.</a:t>
            </a:r>
          </a:p>
          <a:p>
            <a:endParaRPr lang="ru-RU" dirty="0"/>
          </a:p>
        </p:txBody>
      </p:sp>
      <p:pic>
        <p:nvPicPr>
          <p:cNvPr id="20482" name="Picture 2" descr="0_1ad8f1_148f8b42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496"/>
            <a:ext cx="49442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399</Words>
  <Application>Microsoft Office PowerPoint</Application>
  <PresentationFormat>Экран (4:3)</PresentationFormat>
  <Paragraphs>38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Получение радуги в домашних условиях</vt:lpstr>
      <vt:lpstr>Слайд 2</vt:lpstr>
      <vt:lpstr>Значение слова «радуга»</vt:lpstr>
      <vt:lpstr>Исаак Ньютон</vt:lpstr>
      <vt:lpstr>Цвета радуги</vt:lpstr>
      <vt:lpstr>Виды радуг</vt:lpstr>
      <vt:lpstr>Опыт 1</vt:lpstr>
      <vt:lpstr>Опыт 2. </vt:lpstr>
      <vt:lpstr>Опыт 3. </vt:lpstr>
      <vt:lpstr>Опыт 4. </vt:lpstr>
      <vt:lpstr>Опыт 5. 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15</cp:revision>
  <dcterms:created xsi:type="dcterms:W3CDTF">2019-02-12T06:12:34Z</dcterms:created>
  <dcterms:modified xsi:type="dcterms:W3CDTF">2019-03-15T17:43:46Z</dcterms:modified>
</cp:coreProperties>
</file>