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media/audio11.wav" ContentType="audio/x-wav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8" r:id="rId3"/>
    <p:sldId id="259" r:id="rId4"/>
    <p:sldId id="260" r:id="rId5"/>
    <p:sldId id="261" r:id="rId6"/>
    <p:sldId id="273" r:id="rId7"/>
    <p:sldId id="276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B8E1"/>
    <a:srgbClr val="CCFFFF"/>
    <a:srgbClr val="66FFFF"/>
    <a:srgbClr val="66CCFF"/>
    <a:srgbClr val="CCE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 showGuides="1">
      <p:cViewPr varScale="1">
        <p:scale>
          <a:sx n="78" d="100"/>
          <a:sy n="78" d="100"/>
        </p:scale>
        <p:origin x="-78" y="-5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6F65A3-39ED-47C5-A181-47C86D7CC67C}" type="datetimeFigureOut">
              <a:rPr lang="ru-RU" smtClean="0"/>
              <a:pPr/>
              <a:t>20.02.2019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2561B4-70B3-4544-B6BD-89C15F6236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6681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561B4-70B3-4544-B6BD-89C15F6236D4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1505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561B4-70B3-4544-B6BD-89C15F6236D4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E4600-1E16-444B-815E-A65AF244B00A}" type="datetimeFigureOut">
              <a:rPr lang="ru-RU" smtClean="0"/>
              <a:pPr/>
              <a:t>20.02.2019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0E6D-7938-4E2F-8DC1-24B7328E52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92136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E4600-1E16-444B-815E-A65AF244B00A}" type="datetimeFigureOut">
              <a:rPr lang="ru-RU" smtClean="0"/>
              <a:pPr/>
              <a:t>20.02.2019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0E6D-7938-4E2F-8DC1-24B7328E52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702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E4600-1E16-444B-815E-A65AF244B00A}" type="datetimeFigureOut">
              <a:rPr lang="ru-RU" smtClean="0"/>
              <a:pPr/>
              <a:t>20.02.2019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0E6D-7938-4E2F-8DC1-24B7328E52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6043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E4600-1E16-444B-815E-A65AF244B00A}" type="datetimeFigureOut">
              <a:rPr lang="ru-RU" smtClean="0"/>
              <a:pPr/>
              <a:t>20.02.2019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0E6D-7938-4E2F-8DC1-24B7328E52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685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E4600-1E16-444B-815E-A65AF244B00A}" type="datetimeFigureOut">
              <a:rPr lang="ru-RU" smtClean="0"/>
              <a:pPr/>
              <a:t>20.02.2019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0E6D-7938-4E2F-8DC1-24B7328E52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18102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E4600-1E16-444B-815E-A65AF244B00A}" type="datetimeFigureOut">
              <a:rPr lang="ru-RU" smtClean="0"/>
              <a:pPr/>
              <a:t>20.02.2019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0E6D-7938-4E2F-8DC1-24B7328E52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5318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E4600-1E16-444B-815E-A65AF244B00A}" type="datetimeFigureOut">
              <a:rPr lang="ru-RU" smtClean="0"/>
              <a:pPr/>
              <a:t>20.02.2019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0E6D-7938-4E2F-8DC1-24B7328E52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0588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E4600-1E16-444B-815E-A65AF244B00A}" type="datetimeFigureOut">
              <a:rPr lang="ru-RU" smtClean="0"/>
              <a:pPr/>
              <a:t>20.02.2019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0E6D-7938-4E2F-8DC1-24B7328E52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66677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E4600-1E16-444B-815E-A65AF244B00A}" type="datetimeFigureOut">
              <a:rPr lang="ru-RU" smtClean="0"/>
              <a:pPr/>
              <a:t>20.02.2019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0E6D-7938-4E2F-8DC1-24B7328E52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4206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E4600-1E16-444B-815E-A65AF244B00A}" type="datetimeFigureOut">
              <a:rPr lang="ru-RU" smtClean="0"/>
              <a:pPr/>
              <a:t>20.02.2019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0E6D-7938-4E2F-8DC1-24B7328E52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5675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E4600-1E16-444B-815E-A65AF244B00A}" type="datetimeFigureOut">
              <a:rPr lang="ru-RU" smtClean="0"/>
              <a:pPr/>
              <a:t>20.02.2019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0E6D-7938-4E2F-8DC1-24B7328E52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8058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E4600-1E16-444B-815E-A65AF244B00A}" type="datetimeFigureOut">
              <a:rPr lang="ru-RU" smtClean="0"/>
              <a:pPr/>
              <a:t>20.02.2019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10E6D-7938-4E2F-8DC1-24B7328E52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8034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audio1.wav"/><Relationship Id="rId7" Type="http://schemas.openxmlformats.org/officeDocument/2006/relationships/image" Target="../media/image4.gif"/><Relationship Id="rId12" Type="http://schemas.openxmlformats.org/officeDocument/2006/relationships/audio" Target="../media/audio1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gif"/><Relationship Id="rId4" Type="http://schemas.openxmlformats.org/officeDocument/2006/relationships/image" Target="../media/image1.png"/><Relationship Id="rId9" Type="http://schemas.openxmlformats.org/officeDocument/2006/relationships/image" Target="../media/image6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audio" Target="../media/audio1.wav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11" Type="http://schemas.openxmlformats.org/officeDocument/2006/relationships/audio" Target="../media/audio11.wav"/><Relationship Id="rId5" Type="http://schemas.microsoft.com/office/2007/relationships/hdphoto" Target="../media/hdphoto1.wdp"/><Relationship Id="rId10" Type="http://schemas.openxmlformats.org/officeDocument/2006/relationships/image" Target="../media/image12.gif"/><Relationship Id="rId4" Type="http://schemas.openxmlformats.org/officeDocument/2006/relationships/image" Target="../media/image9.png"/><Relationship Id="rId9" Type="http://schemas.openxmlformats.org/officeDocument/2006/relationships/image" Target="../media/image1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3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0.gif"/><Relationship Id="rId5" Type="http://schemas.openxmlformats.org/officeDocument/2006/relationships/image" Target="../media/image2.png"/><Relationship Id="rId10" Type="http://schemas.openxmlformats.org/officeDocument/2006/relationships/audio" Target="../media/audio11.wav"/><Relationship Id="rId4" Type="http://schemas.openxmlformats.org/officeDocument/2006/relationships/image" Target="../media/image1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audio" Target="../media/audio1.wav"/><Relationship Id="rId7" Type="http://schemas.openxmlformats.org/officeDocument/2006/relationships/image" Target="../media/image10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6.gif"/><Relationship Id="rId5" Type="http://schemas.openxmlformats.org/officeDocument/2006/relationships/image" Target="../media/image2.png"/><Relationship Id="rId10" Type="http://schemas.openxmlformats.org/officeDocument/2006/relationships/audio" Target="../media/audio11.wav"/><Relationship Id="rId4" Type="http://schemas.openxmlformats.org/officeDocument/2006/relationships/image" Target="../media/image1.pn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9.gif"/><Relationship Id="rId12" Type="http://schemas.openxmlformats.org/officeDocument/2006/relationships/audio" Target="../media/audio1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11" Type="http://schemas.openxmlformats.org/officeDocument/2006/relationships/image" Target="../media/image22.jpeg"/><Relationship Id="rId5" Type="http://schemas.openxmlformats.org/officeDocument/2006/relationships/image" Target="../media/image1.png"/><Relationship Id="rId10" Type="http://schemas.openxmlformats.org/officeDocument/2006/relationships/image" Target="../media/image21.jpeg"/><Relationship Id="rId4" Type="http://schemas.openxmlformats.org/officeDocument/2006/relationships/audio" Target="../media/audio1.wav"/><Relationship Id="rId9" Type="http://schemas.openxmlformats.org/officeDocument/2006/relationships/image" Target="../media/image2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audio" Target="../media/audio11.wav"/><Relationship Id="rId3" Type="http://schemas.openxmlformats.org/officeDocument/2006/relationships/audio" Target="../media/audio1.wav"/><Relationship Id="rId7" Type="http://schemas.openxmlformats.org/officeDocument/2006/relationships/image" Target="../media/image24.gif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3.gif"/><Relationship Id="rId11" Type="http://schemas.openxmlformats.org/officeDocument/2006/relationships/image" Target="../media/image27.jpeg"/><Relationship Id="rId5" Type="http://schemas.openxmlformats.org/officeDocument/2006/relationships/image" Target="../media/image1.png"/><Relationship Id="rId10" Type="http://schemas.openxmlformats.org/officeDocument/2006/relationships/image" Target="../media/image26.gif"/><Relationship Id="rId4" Type="http://schemas.openxmlformats.org/officeDocument/2006/relationships/image" Target="../media/image2.png"/><Relationship Id="rId9" Type="http://schemas.openxmlformats.org/officeDocument/2006/relationships/image" Target="../media/image2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audio" Target="../media/audio11.wav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9.gif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11" Type="http://schemas.openxmlformats.org/officeDocument/2006/relationships/image" Target="../media/image32.png"/><Relationship Id="rId5" Type="http://schemas.openxmlformats.org/officeDocument/2006/relationships/image" Target="../media/image1.png"/><Relationship Id="rId10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3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3809524" cy="26539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79335" y="107885"/>
            <a:ext cx="2212665" cy="24381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41376"/>
            <a:ext cx="113435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Муниципальное автономное дошкольное образовательное учреждение</a:t>
            </a:r>
          </a:p>
          <a:p>
            <a:pPr algn="ctr"/>
            <a:r>
              <a:rPr lang="ru-RU" sz="2400" dirty="0" smtClean="0"/>
              <a:t>детский сад комбинированного вида № 64141875 Московская область, Дмитровский район, пос. Некрасовский, </a:t>
            </a:r>
            <a:r>
              <a:rPr lang="ru-RU" sz="2400" dirty="0" err="1" smtClean="0"/>
              <a:t>мкр</a:t>
            </a:r>
            <a:r>
              <a:rPr lang="ru-RU" sz="2400" dirty="0" smtClean="0"/>
              <a:t>. Строителей, д.9</a:t>
            </a:r>
          </a:p>
          <a:p>
            <a:pPr algn="ctr"/>
            <a:r>
              <a:rPr lang="ru-RU" sz="2400" dirty="0" smtClean="0"/>
              <a:t>ИНН /КПП 5007010663/50070100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28703" y="6042452"/>
            <a:ext cx="4963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Инструктор по физической культуре </a:t>
            </a:r>
          </a:p>
          <a:p>
            <a:r>
              <a:rPr lang="ru-RU" b="1" dirty="0" err="1" smtClean="0">
                <a:solidFill>
                  <a:srgbClr val="002060"/>
                </a:solidFill>
              </a:rPr>
              <a:t>Нестеренкова</a:t>
            </a:r>
            <a:r>
              <a:rPr lang="ru-RU" b="1" dirty="0" smtClean="0">
                <a:solidFill>
                  <a:srgbClr val="002060"/>
                </a:solidFill>
              </a:rPr>
              <a:t> Оксана Анатольевна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I </a:t>
            </a:r>
            <a:r>
              <a:rPr lang="ru-RU" b="1" dirty="0" smtClean="0">
                <a:solidFill>
                  <a:srgbClr val="002060"/>
                </a:solidFill>
              </a:rPr>
              <a:t>категория.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93938" y="2014151"/>
            <a:ext cx="782624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ЗИМА. ЗИМНИЕ ЗАБАВЫ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66418" y="3307901"/>
            <a:ext cx="1738313" cy="250466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45744" y="1063584"/>
            <a:ext cx="881339" cy="10117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28787" y="2898565"/>
            <a:ext cx="881339" cy="101177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8514" y="2082588"/>
            <a:ext cx="649665" cy="74581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77168" y="2678091"/>
            <a:ext cx="881339" cy="101177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57015" y="845024"/>
            <a:ext cx="633274" cy="72699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7060" y="4784176"/>
            <a:ext cx="881339" cy="101177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08331" y="3183979"/>
            <a:ext cx="556823" cy="63923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69332" y="5011821"/>
            <a:ext cx="556823" cy="63923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17974" y="1512409"/>
            <a:ext cx="556823" cy="639233"/>
          </a:xfrm>
          <a:prstGeom prst="rect">
            <a:avLst/>
          </a:prstGeom>
        </p:spPr>
      </p:pic>
      <p:pic>
        <p:nvPicPr>
          <p:cNvPr id="20" name="Рисунок 19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4001" y="2953836"/>
            <a:ext cx="4319486" cy="35505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8275267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12781">
        <p15:prstTrans prst="fracture"/>
        <p:sndAc>
          <p:stSnd>
            <p:snd r:embed="rId12" name="chimes.wav"/>
          </p:stSnd>
        </p:sndAc>
      </p:transition>
    </mc:Choice>
    <mc:Fallback>
      <p:transition spd="slow" advTm="12781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5690" y="1955258"/>
            <a:ext cx="5760351" cy="4608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3809524" cy="26539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79335" y="107885"/>
            <a:ext cx="2212665" cy="24381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15966" y="651753"/>
            <a:ext cx="6167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/>
              <a:t>Вот зима пришла серебристая,</a:t>
            </a:r>
            <a:br>
              <a:rPr lang="ru-RU" sz="2800" b="1" i="1" dirty="0" smtClean="0"/>
            </a:br>
            <a:r>
              <a:rPr lang="ru-RU" sz="2800" b="1" i="1" dirty="0" smtClean="0"/>
              <a:t>Белым снегом замела поле чистое.</a:t>
            </a:r>
            <a:endParaRPr lang="ru-RU" sz="2800" b="1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81847" y="4576277"/>
            <a:ext cx="1547305" cy="17763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753" y="3472018"/>
            <a:ext cx="1513497" cy="17374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4250" y="2139658"/>
            <a:ext cx="1049565" cy="12049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95028" y="5464430"/>
            <a:ext cx="788909" cy="9056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27482" y="2878428"/>
            <a:ext cx="1034129" cy="11871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8373790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12715">
        <p15:prstTrans prst="fracture"/>
        <p:sndAc>
          <p:stSnd>
            <p:snd r:embed="rId11" name="chimes.wav"/>
          </p:stSnd>
        </p:sndAc>
      </p:transition>
    </mc:Choice>
    <mc:Fallback>
      <p:transition spd="slow" advTm="12715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8886"/>
            <a:ext cx="3809524" cy="26539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6187" y="2733472"/>
            <a:ext cx="40564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Над землёю закружила</a:t>
            </a:r>
            <a:br>
              <a:rPr lang="ru-RU" sz="2000" dirty="0" smtClean="0"/>
            </a:br>
            <a:r>
              <a:rPr lang="ru-RU" sz="2000" dirty="0" smtClean="0"/>
              <a:t>Вновь зима свой хоровод.</a:t>
            </a:r>
            <a:br>
              <a:rPr lang="ru-RU" sz="2000" dirty="0" smtClean="0"/>
            </a:br>
            <a:r>
              <a:rPr lang="ru-RU" sz="2000" dirty="0" smtClean="0"/>
              <a:t>Пусть  здоровье, радость, силу</a:t>
            </a:r>
            <a:br>
              <a:rPr lang="ru-RU" sz="2000" dirty="0" smtClean="0"/>
            </a:br>
            <a:r>
              <a:rPr lang="ru-RU" sz="2000" dirty="0" smtClean="0"/>
              <a:t>Зимний спорт нам принесёт.</a:t>
            </a:r>
            <a:br>
              <a:rPr lang="ru-RU" sz="2000" dirty="0" smtClean="0"/>
            </a:br>
            <a:r>
              <a:rPr lang="ru-RU" sz="2000" dirty="0" smtClean="0"/>
              <a:t>Все мы скажем : «Нет!»- простуде,</a:t>
            </a:r>
            <a:br>
              <a:rPr lang="ru-RU" sz="2000" dirty="0" smtClean="0"/>
            </a:br>
            <a:r>
              <a:rPr lang="ru-RU" sz="2000" dirty="0" smtClean="0"/>
              <a:t>Нам морозы нипочём.</a:t>
            </a:r>
            <a:br>
              <a:rPr lang="ru-RU" sz="2000" dirty="0" smtClean="0"/>
            </a:br>
            <a:r>
              <a:rPr lang="ru-RU" sz="2000" dirty="0" smtClean="0"/>
              <a:t>Мы дружить с коньками будем,</a:t>
            </a:r>
            <a:br>
              <a:rPr lang="ru-RU" sz="2000" dirty="0" smtClean="0"/>
            </a:br>
            <a:r>
              <a:rPr lang="ru-RU" sz="2000" dirty="0" smtClean="0"/>
              <a:t>С клюшкой, шайбой и мячом.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1513" y="-8886"/>
            <a:ext cx="2212665" cy="243819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3083" y="238749"/>
            <a:ext cx="1064871" cy="12224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08987" y="4292493"/>
            <a:ext cx="867180" cy="99552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1801" y="5288016"/>
            <a:ext cx="1064871" cy="1222472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52288" y="0"/>
            <a:ext cx="4757393" cy="37673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71724" y="3385226"/>
            <a:ext cx="4629095" cy="34727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3897144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11486">
        <p15:prstTrans prst="fracture"/>
        <p:sndAc>
          <p:stSnd>
            <p:snd r:embed="rId10" name="chimes.wav"/>
          </p:stSnd>
        </p:sndAc>
      </p:transition>
    </mc:Choice>
    <mc:Fallback>
      <p:transition spd="slow" advTm="11486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3809524" cy="26539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82943" y="0"/>
            <a:ext cx="2212665" cy="24381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8562" y="2653968"/>
            <a:ext cx="312257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Что за снежные мячи</a:t>
            </a:r>
            <a:br>
              <a:rPr lang="ru-RU" sz="2400" dirty="0" smtClean="0"/>
            </a:br>
            <a:r>
              <a:rPr lang="ru-RU" sz="2400" dirty="0" smtClean="0"/>
              <a:t>Катят дружно малыши.</a:t>
            </a:r>
            <a:br>
              <a:rPr lang="ru-RU" sz="2400" dirty="0" smtClean="0"/>
            </a:br>
            <a:r>
              <a:rPr lang="ru-RU" sz="2400" dirty="0" smtClean="0"/>
              <a:t>Есть морковка, угольки.</a:t>
            </a:r>
            <a:br>
              <a:rPr lang="ru-RU" sz="2400" dirty="0" smtClean="0"/>
            </a:br>
            <a:r>
              <a:rPr lang="ru-RU" sz="2400" dirty="0" smtClean="0"/>
              <a:t>Стоят стражники Зимы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96440" y="2491383"/>
            <a:ext cx="970225" cy="11138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28780" y="5214026"/>
            <a:ext cx="1154082" cy="13248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52821" y="105281"/>
            <a:ext cx="970225" cy="11138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76689" y="3193003"/>
            <a:ext cx="1306173" cy="14994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8832" y="5307936"/>
            <a:ext cx="970225" cy="11138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60860" y="4751027"/>
            <a:ext cx="759199" cy="87156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79980" y="1773547"/>
            <a:ext cx="759199" cy="871560"/>
          </a:xfrm>
          <a:prstGeom prst="rect">
            <a:avLst/>
          </a:prstGeom>
        </p:spPr>
      </p:pic>
      <p:pic>
        <p:nvPicPr>
          <p:cNvPr id="14" name="Рисунок 13" descr="C:\Users\NIKITA\Desktop\140___01\IMG_3326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79648" y="0"/>
            <a:ext cx="5839968" cy="56570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9536868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26675">
        <p15:prstTrans prst="fracture"/>
        <p:sndAc>
          <p:stSnd>
            <p:snd r:embed="rId10" name="chimes.wav"/>
          </p:stSnd>
        </p:sndAc>
      </p:transition>
    </mc:Choice>
    <mc:Fallback>
      <p:transition spd="slow" advTm="26675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2862" y="0"/>
            <a:ext cx="3809524" cy="26539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79335" y="0"/>
            <a:ext cx="2212665" cy="24381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8562" y="3346314"/>
            <a:ext cx="28988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 белой  шубке горка</a:t>
            </a:r>
            <a:br>
              <a:rPr lang="ru-RU" sz="2400" dirty="0" smtClean="0"/>
            </a:br>
            <a:r>
              <a:rPr lang="ru-RU" sz="2400" dirty="0" smtClean="0"/>
              <a:t>В гости ждёт  тебя.</a:t>
            </a:r>
            <a:br>
              <a:rPr lang="ru-RU" sz="2400" dirty="0" smtClean="0"/>
            </a:br>
            <a:r>
              <a:rPr lang="ru-RU" sz="2400" dirty="0" smtClean="0"/>
              <a:t>Бери санки и скорей</a:t>
            </a:r>
            <a:br>
              <a:rPr lang="ru-RU" sz="2400" dirty="0" smtClean="0"/>
            </a:br>
            <a:r>
              <a:rPr lang="ru-RU" sz="2400" dirty="0" smtClean="0"/>
              <a:t>С ветерком промчись по ней.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37587" y="5559701"/>
            <a:ext cx="896160" cy="10287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70352" y="2731789"/>
            <a:ext cx="1360863" cy="15622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17804" y="430974"/>
            <a:ext cx="689291" cy="7913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89707" y="2191904"/>
            <a:ext cx="689291" cy="7913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7116" y="5797187"/>
            <a:ext cx="689291" cy="791306"/>
          </a:xfrm>
          <a:prstGeom prst="rect">
            <a:avLst/>
          </a:prstGeom>
        </p:spPr>
      </p:pic>
      <p:pic>
        <p:nvPicPr>
          <p:cNvPr id="12" name="Рисунок 11" descr="D:\документы\2017\зимние игры\IMG_20180214_111733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49459" y="0"/>
            <a:ext cx="3673881" cy="3657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D:\документы\2017\зимние игры\IMG_20180214_111855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08570" y="3200400"/>
            <a:ext cx="3920652" cy="3657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65595" y="4270004"/>
            <a:ext cx="896160" cy="10287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9769631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16172">
        <p15:prstTrans prst="fracture"/>
        <p:sndAc>
          <p:stSnd>
            <p:snd r:embed="rId12" name="chimes.wav"/>
          </p:stSnd>
        </p:sndAc>
      </p:transition>
    </mc:Choice>
    <mc:Fallback>
      <p:transition spd="slow" advTm="16172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58740" y="0"/>
            <a:ext cx="2212665" cy="24381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3809524" cy="26539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4826" y="2850204"/>
            <a:ext cx="38813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Ровно стелятся две ленты,</a:t>
            </a:r>
            <a:br>
              <a:rPr lang="ru-RU" sz="2800" dirty="0" smtClean="0"/>
            </a:br>
            <a:r>
              <a:rPr lang="ru-RU" sz="2800" dirty="0" smtClean="0"/>
              <a:t>Две блестящие змеи.</a:t>
            </a:r>
            <a:br>
              <a:rPr lang="ru-RU" sz="2800" dirty="0" smtClean="0"/>
            </a:br>
            <a:r>
              <a:rPr lang="ru-RU" sz="2800" dirty="0" smtClean="0"/>
              <a:t>Это лыжников приметы,</a:t>
            </a:r>
            <a:br>
              <a:rPr lang="ru-RU" sz="2800" dirty="0" smtClean="0"/>
            </a:br>
            <a:r>
              <a:rPr lang="ru-RU" sz="2800" dirty="0" smtClean="0"/>
              <a:t>Вдалеке они видны.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82051" y="2653968"/>
            <a:ext cx="983021" cy="11285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55156" y="4494178"/>
            <a:ext cx="754411" cy="8660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33300" y="4838189"/>
            <a:ext cx="1176308" cy="13504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1741" y="5075208"/>
            <a:ext cx="983021" cy="11285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56379" y="1525460"/>
            <a:ext cx="681405" cy="7822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18013" y="5624336"/>
            <a:ext cx="983021" cy="112850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39495" y="308852"/>
            <a:ext cx="747794" cy="858468"/>
          </a:xfrm>
          <a:prstGeom prst="rect">
            <a:avLst/>
          </a:prstGeom>
        </p:spPr>
      </p:pic>
      <p:pic>
        <p:nvPicPr>
          <p:cNvPr id="13" name="Рисунок 12" descr="C:\Users\NIKITA\Desktop\140___01\IMG_3302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91712" y="0"/>
            <a:ext cx="5608320" cy="34259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279392" y="3279648"/>
            <a:ext cx="5391175" cy="35783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4119904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12599">
        <p15:prstTrans prst="fracture"/>
        <p:sndAc>
          <p:stSnd>
            <p:snd r:embed="rId13" name="chimes.wav"/>
          </p:stSnd>
        </p:sndAc>
      </p:transition>
    </mc:Choice>
    <mc:Fallback>
      <p:transition spd="slow" advTm="12599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3809524" cy="26539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79335" y="184878"/>
            <a:ext cx="2212665" cy="243819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8562" y="2451370"/>
            <a:ext cx="40564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 зимний день я не скучаю;</a:t>
            </a:r>
            <a:br>
              <a:rPr lang="ru-RU" sz="2400" dirty="0" smtClean="0"/>
            </a:br>
            <a:r>
              <a:rPr lang="ru-RU" sz="2400" dirty="0" smtClean="0"/>
              <a:t>Быстро лыжи надеваю,</a:t>
            </a:r>
            <a:br>
              <a:rPr lang="ru-RU" sz="2400" dirty="0" smtClean="0"/>
            </a:br>
            <a:r>
              <a:rPr lang="ru-RU" sz="2400" dirty="0" smtClean="0"/>
              <a:t>В руки я беру две палки,</a:t>
            </a:r>
            <a:br>
              <a:rPr lang="ru-RU" sz="2400" dirty="0" smtClean="0"/>
            </a:br>
            <a:r>
              <a:rPr lang="ru-RU" sz="2400" dirty="0" smtClean="0"/>
              <a:t>С ветерком играю в салки.</a:t>
            </a:r>
            <a:br>
              <a:rPr lang="ru-RU" sz="2400" dirty="0" smtClean="0"/>
            </a:br>
            <a:r>
              <a:rPr lang="ru-RU" sz="2400" dirty="0" smtClean="0"/>
              <a:t>На лыжах еду с горки,</a:t>
            </a:r>
            <a:br>
              <a:rPr lang="ru-RU" sz="2400" dirty="0" smtClean="0"/>
            </a:br>
            <a:r>
              <a:rPr lang="ru-RU" sz="2400" dirty="0" smtClean="0"/>
              <a:t>От радости кричу.</a:t>
            </a:r>
            <a:br>
              <a:rPr lang="ru-RU" sz="2400" dirty="0" smtClean="0"/>
            </a:br>
            <a:r>
              <a:rPr lang="ru-RU" sz="2400" dirty="0" smtClean="0"/>
              <a:t>Тряхнуло на пригорке,</a:t>
            </a:r>
            <a:br>
              <a:rPr lang="ru-RU" sz="2400" dirty="0" smtClean="0"/>
            </a:br>
            <a:r>
              <a:rPr lang="ru-RU" sz="2400" dirty="0" smtClean="0"/>
              <a:t>И я лечу, лечу.</a:t>
            </a:r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7936" y="1476921"/>
            <a:ext cx="848823" cy="9744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30512" y="2783897"/>
            <a:ext cx="1482365" cy="17017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71829" y="5687680"/>
            <a:ext cx="875390" cy="10049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6465" y="5366668"/>
            <a:ext cx="875390" cy="10049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71113" y="3652904"/>
            <a:ext cx="875390" cy="10049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24348" y="4864194"/>
            <a:ext cx="875390" cy="10049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89600" y="5687680"/>
            <a:ext cx="875390" cy="1004948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22976" y="3438144"/>
            <a:ext cx="3352800" cy="31211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99627" y="226524"/>
            <a:ext cx="3084074" cy="30155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803312" y="353568"/>
            <a:ext cx="3366176" cy="30601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79392" y="3338633"/>
            <a:ext cx="1482365" cy="17017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87363" y="328151"/>
            <a:ext cx="848823" cy="9744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5993365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16632">
        <p15:prstTrans prst="fracture"/>
        <p:sndAc>
          <p:stSnd>
            <p:snd r:embed="rId13" name="chimes.wav"/>
          </p:stSnd>
        </p:sndAc>
      </p:transition>
    </mc:Choice>
    <mc:Fallback>
      <p:transition spd="slow" advTm="16632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4|1.5|1.2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74</Words>
  <Application>Microsoft Office PowerPoint</Application>
  <PresentationFormat>Произвольный</PresentationFormat>
  <Paragraphs>15</Paragraphs>
  <Slides>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Andrey</dc:creator>
  <cp:lastModifiedBy>NIKITA</cp:lastModifiedBy>
  <cp:revision>52</cp:revision>
  <dcterms:created xsi:type="dcterms:W3CDTF">2013-08-26T21:08:38Z</dcterms:created>
  <dcterms:modified xsi:type="dcterms:W3CDTF">2019-02-20T09:38:59Z</dcterms:modified>
</cp:coreProperties>
</file>