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791D-B223-448D-9A48-1678BEBA8560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A5F7-7729-4CC4-9E9D-CF3FE690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A5F7-7729-4CC4-9E9D-CF3FE6902A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3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6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4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0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3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17A6-38CE-4457-B790-47CC25CFB1AB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5E1D-F42F-485A-B719-A716C3A9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44" y="1035872"/>
            <a:ext cx="6377312" cy="47862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b="1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«Игры на развитие музыкальной памяти </a:t>
            </a:r>
          </a:p>
          <a:p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творческой активности»</a:t>
            </a:r>
            <a:endParaRPr lang="ru-RU" b="1" dirty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587" y="6105525"/>
            <a:ext cx="746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Музыкальный руководитель Свидинская Татьяна Викторовна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3957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212 «Солнышко» общеразвивающего вида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4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C11642\1\Desktop\МАМА\ФОТОГРАФИИ\Фото02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9" y="1100114"/>
            <a:ext cx="5581650" cy="41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1352" y="654236"/>
            <a:ext cx="47100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 во всех областях науки каждый человек должен обладать умением самостоятельно пополнять свои знания, ориентироваться в потоке информации. Дошкольное детство – это период приобщения ребёнка к познанию окружающего мира, его начальной социализации, когда развивается познавательный интерес и любознательность.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ребёнка средствами» - эта тема никогда не потеряет своей актуальности.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для  детского  сада наряду с пением, музыкально-ритмическими  движениями и слушанием музыки предполагается обучать  детей игре на детских шумовых музыкальных инструментах.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418178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713" y="720566"/>
            <a:ext cx="106965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несовершенно, то у ребёнка замедляется становление развернутой речи, она невыразительна и слабо интонирована; дошкольник говорит примитивно, используя короткие отрывочные высказывания. И в дальнейшем слабое развитие слуховых и моторных способностей, тормозят развитие ребенка, ограничивая не только сферу интеллектуальной деятельности, но и общение со сверстниками.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заинтересовать и научить детей игре на музыкальных и шумовых инструментах необходимо использовать принцип последовательности знаний постепенно усложнять задачи и упражнения.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детей  через знакомство с музыкальной  культурой и элементарными музыкальными инструментами.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приёмами игры на детских муз инструментах.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воспроизводить равномерную  ритмическую пульсацию и    простейшие ритмические рисунки с помощью хлопков,  притопов и других движений, а также в игре на различных детских музыкальных инструментах.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навыки совместной игры, развивать чувство ансамбля.</a:t>
            </a:r>
          </a:p>
        </p:txBody>
      </p:sp>
    </p:spTree>
    <p:extLst>
      <p:ext uri="{BB962C8B-B14F-4D97-AF65-F5344CB8AC3E}">
        <p14:creationId xmlns:p14="http://schemas.microsoft.com/office/powerpoint/2010/main" val="321141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484" y="1166843"/>
            <a:ext cx="10807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становлению и развитию таких волевых качеств, , целеустремленность, усидчивость.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и умение сконцентрировать внимание.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аналитических способностей.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мускулатуры и мелкой моторики пальцев рук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1.Поощрять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детей импровизировать  на шумовых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2.Поддерживать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играть на  инструментах в группе, в повседневной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 необходимо познакомить детей с музыкальными и шумовыми инструментами: металлофоном, ксилофоном, бубнами, трещотками, маракасами,  свистульками, погремушками, колокольчиками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т..На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занятиях необходимо познакомить детей с выразительностью звучания инструментов – сравнить звучание бубна и металлофона, ложек и треугольника, погремушки и трещотки, найти разницу в звучании. Лучше такие сравнения проводить во время игры .</a:t>
            </a:r>
          </a:p>
        </p:txBody>
      </p:sp>
    </p:spTree>
    <p:extLst>
      <p:ext uri="{BB962C8B-B14F-4D97-AF65-F5344CB8AC3E}">
        <p14:creationId xmlns:p14="http://schemas.microsoft.com/office/powerpoint/2010/main" val="57684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91" y="1894654"/>
            <a:ext cx="5938019" cy="4456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3975" y="417326"/>
            <a:ext cx="9544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 первый слуховой опыт, надо показать детям правильные способы игры на инструментах, учитывая их возраст, уровень развития и способности. Первоначально часто приходится работать индивидуально, чтобы дети усвоили навык игры на инструментах, были готовы к совместной деятельности.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7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15" y="1289789"/>
            <a:ext cx="5700661" cy="4278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0316" y="2136339"/>
            <a:ext cx="5178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темброво-ритмическая игра «Волшебные барабаны»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занятии знакомлю детей текстом и звучанием разных барабанов, в конце предлагаю устроить «барабанный та-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-рам »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определённый ритм.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0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C11642\1\Desktop\МАМА\фото\Фото03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" y="2190660"/>
            <a:ext cx="4646295" cy="34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6375" y="1371600"/>
            <a:ext cx="210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пару»</a:t>
            </a:r>
          </a:p>
        </p:txBody>
      </p:sp>
      <p:pic>
        <p:nvPicPr>
          <p:cNvPr id="5" name="Рисунок 4" descr="D:\C11642\1\Desktop\МАМА\фото\Фото03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2190660"/>
            <a:ext cx="4646295" cy="34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24725" y="1371600"/>
            <a:ext cx="396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«Озвучь ритмический рисунок»</a:t>
            </a:r>
          </a:p>
        </p:txBody>
      </p:sp>
    </p:spTree>
    <p:extLst>
      <p:ext uri="{BB962C8B-B14F-4D97-AF65-F5344CB8AC3E}">
        <p14:creationId xmlns:p14="http://schemas.microsoft.com/office/powerpoint/2010/main" val="52184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5" y="875994"/>
            <a:ext cx="1095375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таких занятий дети уже могут свободно овладевают  инструментами, осознают инструмент как средство выражения своих чувств.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с такими занятиями необходимо диагностировать успехи воспитанников. Естественно, что у одного ребенка лучше получается играть на ложках, чем на бубне, а у другого на треугольнике получается лучше, чем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трещётках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Конечно, важно, чтобы каждый ребенок научился играть на каждом инструменте, но  и надо давать возможность детям самостоятельно выбирать инструмент.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мотивации можно создать отдельный ансамбль шумовых инструментов, который бы выступал перед детьми и родителями. Это поможет повысить заинтересованность детей к занятиям музыкой, привлечет внимание родителей к работе детского сада и просто повысит настроение исполнителей и слушателей.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Когда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свободны, они  проявляют индивидуальные склонности: рисуют, лепят, поют, музицируют с помощью детских музыкальных инструментов, то есть действуют самостоятельно. Чтобы эта деятельность развивалась как можно успешнее, необходимо создать соответствующие условия: выделить место для занятий, устроить музыкальный уголок и оборудовать его пособиями. 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1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035268"/>
            <a:ext cx="11401425" cy="506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музыкальные пособия. Это музыкальные игрушки и детские музыкальные инструменты, которые подбираются с учетом возраста детей и последовательностью ознакомления с тем или иным инструментом во время музыкальных занятий. Музыкальные игрушки, чаще всего применяются в сюжетных и дидактических играх. В основном ими пользуются дети самого младшего возраста (погремушки, дудочки, колокольчики и т.д.) Конечно, они сильно упрощены и далеко не полностью воспроизводят звучание настоящих, хотя иногда и носят их названия, схожи по внешнему виду. Это разнообразные дидактические пособия и игры, причем некоторые из них самодельные. Здесь же присутствуют атрибуты, элементы костюмов, используемые детьми в музыкальных играх, инсценировках, плясках.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звуковысотного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слуха можно использовать колокольчики, различно звучащие по высоте, и дети узнают какой колокольчик “поет” выше, какой ниже.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ритмического слуха лучше пользоваться всеми инструментами ударной группы или же любым инструментом, имеющим звук только одной определенной высоты. Например, дети играют в “музыкальное эхо”: один ребенок придумывает свой ритм, а другой точно его повторяет.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тембрового слуха очень полезно сравнивать звучание из струнной, духовой или ударной группы, но и предлагать детям отмечать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сходные по тембру и характеру звучания однородные инструменты, например бубенчики и бубны, металлофоны и треугольники.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5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510</Words>
  <Application>Microsoft Office PowerPoint</Application>
  <PresentationFormat>Широкоэкранный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Avelench Steel</dc:creator>
  <cp:lastModifiedBy>Avelench Steel</cp:lastModifiedBy>
  <cp:revision>6</cp:revision>
  <dcterms:created xsi:type="dcterms:W3CDTF">2019-02-11T12:47:54Z</dcterms:created>
  <dcterms:modified xsi:type="dcterms:W3CDTF">2019-02-11T13:39:09Z</dcterms:modified>
</cp:coreProperties>
</file>