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6" r:id="rId3"/>
    <p:sldId id="306" r:id="rId4"/>
    <p:sldId id="300" r:id="rId5"/>
    <p:sldId id="301" r:id="rId6"/>
    <p:sldId id="302" r:id="rId7"/>
    <p:sldId id="303" r:id="rId8"/>
    <p:sldId id="304" r:id="rId9"/>
    <p:sldId id="305" r:id="rId10"/>
    <p:sldId id="308" r:id="rId11"/>
    <p:sldId id="309" r:id="rId12"/>
    <p:sldId id="310" r:id="rId13"/>
    <p:sldId id="311" r:id="rId14"/>
    <p:sldId id="299" r:id="rId15"/>
    <p:sldId id="295" r:id="rId16"/>
    <p:sldId id="258" r:id="rId17"/>
    <p:sldId id="287" r:id="rId18"/>
    <p:sldId id="289" r:id="rId19"/>
    <p:sldId id="290" r:id="rId20"/>
    <p:sldId id="291" r:id="rId21"/>
    <p:sldId id="292" r:id="rId22"/>
    <p:sldId id="293" r:id="rId23"/>
    <p:sldId id="296" r:id="rId24"/>
    <p:sldId id="297" r:id="rId25"/>
    <p:sldId id="298" r:id="rId26"/>
    <p:sldId id="312" r:id="rId27"/>
    <p:sldId id="294" r:id="rId2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09EC14B-0EB4-42C7-BDCD-98D8F68B0874}">
          <p14:sldIdLst>
            <p14:sldId id="256"/>
            <p14:sldId id="286"/>
            <p14:sldId id="306"/>
            <p14:sldId id="300"/>
            <p14:sldId id="301"/>
            <p14:sldId id="302"/>
            <p14:sldId id="303"/>
            <p14:sldId id="304"/>
            <p14:sldId id="305"/>
            <p14:sldId id="308"/>
            <p14:sldId id="309"/>
            <p14:sldId id="310"/>
            <p14:sldId id="311"/>
            <p14:sldId id="299"/>
            <p14:sldId id="295"/>
            <p14:sldId id="258"/>
            <p14:sldId id="287"/>
            <p14:sldId id="289"/>
            <p14:sldId id="290"/>
            <p14:sldId id="291"/>
            <p14:sldId id="292"/>
            <p14:sldId id="293"/>
            <p14:sldId id="296"/>
            <p14:sldId id="297"/>
            <p14:sldId id="298"/>
            <p14:sldId id="312"/>
            <p14:sldId id="29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CFCFC"/>
    <a:srgbClr val="FDF58D"/>
    <a:srgbClr val="808080"/>
    <a:srgbClr val="E8E8E8"/>
    <a:srgbClr val="FFD84B"/>
    <a:srgbClr val="FFFFFF"/>
    <a:srgbClr val="FFC3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90" d="100"/>
          <a:sy n="90" d="100"/>
        </p:scale>
        <p:origin x="-72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8F9703-6101-423F-B52F-8FF83AAA4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41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ECF300-F0E6-46E9-ADEB-178417DB23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54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0F547428-0B80-4D11-8E51-B9A1B5D0FCD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FC77-9CDA-42DF-AF98-21544F8C45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5A773-483D-4462-BAE3-25AE85A45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A0A60E-0619-4A81-AD5B-F5F4FFB9F3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83C13E-8051-4FDF-BA81-17DEC52262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3DE40BC-4D2D-4DF1-A97F-4DF59182AF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D16150-ABCC-4559-BAB8-A0A245CAC9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6A7913-E55C-41D6-A1A5-DAD2A559E5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F0F4-7B0C-412E-89DD-B8B315839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6BE916-FDAD-4788-9EAA-638F3CE50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8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FE047-A23C-4BC8-8DCA-E5AAEC3B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CDB14-40EA-4E2E-BA30-62274E016D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34C63-F70F-440D-91CC-7EDBA7FDFE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F0149-95B0-4F8A-8900-44556F636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CA5BC-369E-4D1B-A393-8474B60694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5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C8089-061C-40FA-B0C3-9B0938E91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463CB5-F20F-41D7-9DB8-F9B52C959C3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132856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ПРОЕКТ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«СКАЗОЧНЫЙ САД»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81128"/>
            <a:ext cx="6039859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l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Воспитатели 1 квалификационной категории:</a:t>
            </a:r>
          </a:p>
          <a:p>
            <a:pPr algn="l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Володина Жанна Владимировна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</a:t>
            </a:r>
          </a:p>
          <a:p>
            <a:pPr algn="l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Диденко Ирина Сергеевна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5463" y="332656"/>
            <a:ext cx="816697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Муниципальное бюджетное дошкольное образовательное учреждение «Детский сад № 38»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РЕСУРСЫ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реализуется силами воспитателей, родителей с минимальными материальными затратами: бросовый и природный материал, строительный материал, камни и др.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УПРАВЛЕНИЕ РИСКАМИ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и любая другая работа в проекте, предполагает возникновение определенных рисков: отсутствие мотивации у сотрудников и родителей, не достаточно собран материал. Чтобы свести существование рисков до минимума мы провели следующие мероприятия: общее родительское собрание по теме «Ландшафтный дизайн своими руками»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8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Календарный план.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639580"/>
              </p:ext>
            </p:extLst>
          </p:nvPr>
        </p:nvGraphicFramePr>
        <p:xfrm>
          <a:off x="467544" y="1556792"/>
          <a:ext cx="828092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400"/>
                <a:gridCol w="2777440"/>
                <a:gridCol w="1255008"/>
                <a:gridCol w="2036832"/>
                <a:gridCol w="1697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ресурсное обеспечение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Разработка проекта по ландшафтному дизайну и благоустройству территории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15.04.2016 </a:t>
                      </a:r>
                      <a:r>
                        <a:rPr lang="ru-RU" sz="1200" dirty="0" smtClean="0"/>
                        <a:t>–</a:t>
                      </a:r>
                    </a:p>
                    <a:p>
                      <a:r>
                        <a:rPr lang="ru-RU" sz="1200" dirty="0" smtClean="0"/>
                        <a:t>30.04.2016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Зам. зав. по ВМР</a:t>
                      </a:r>
                    </a:p>
                    <a:p>
                      <a:r>
                        <a:rPr lang="ru-RU" sz="1200" dirty="0" smtClean="0"/>
                        <a:t>воспитатели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Методическая литература </a:t>
                      </a:r>
                    </a:p>
                    <a:p>
                      <a:r>
                        <a:rPr lang="ru-RU" sz="1200" dirty="0" smtClean="0"/>
                        <a:t>Интернет ресурсы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Оформление участка «Подворье».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10.05.2016 </a:t>
                      </a:r>
                      <a:r>
                        <a:rPr lang="ru-RU" sz="1200" dirty="0" smtClean="0"/>
                        <a:t>–</a:t>
                      </a:r>
                    </a:p>
                    <a:p>
                      <a:r>
                        <a:rPr lang="ru-RU" sz="1200" dirty="0" smtClean="0"/>
                        <a:t>25.08.2016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 ДОУ</a:t>
                      </a:r>
                    </a:p>
                    <a:p>
                      <a:r>
                        <a:rPr lang="ru-RU" sz="1200" dirty="0" smtClean="0"/>
                        <a:t>родители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Инвентарь,</a:t>
                      </a:r>
                      <a:r>
                        <a:rPr lang="ru-RU" sz="1200" baseline="0" dirty="0" smtClean="0"/>
                        <a:t> стройматериалы,</a:t>
                      </a:r>
                    </a:p>
                    <a:p>
                      <a:r>
                        <a:rPr lang="ru-RU" sz="1200" baseline="0" dirty="0" smtClean="0"/>
                        <a:t>бросовый материал.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«У Лукоморья» ,</a:t>
                      </a:r>
                      <a:r>
                        <a:rPr lang="ru-RU" sz="1200" baseline="0" dirty="0" smtClean="0"/>
                        <a:t> « Пруд черепахи </a:t>
                      </a:r>
                      <a:r>
                        <a:rPr lang="ru-RU" sz="1200" baseline="0" dirty="0" err="1" smtClean="0"/>
                        <a:t>Тортиллы</a:t>
                      </a:r>
                      <a:r>
                        <a:rPr lang="ru-RU" sz="1200" baseline="0" dirty="0" smtClean="0"/>
                        <a:t>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16.04.2017 </a:t>
                      </a:r>
                      <a:r>
                        <a:rPr lang="ru-RU" sz="1200" dirty="0" smtClean="0"/>
                        <a:t>–</a:t>
                      </a:r>
                    </a:p>
                    <a:p>
                      <a:r>
                        <a:rPr lang="ru-RU" sz="1200" dirty="0" smtClean="0"/>
                        <a:t>30.05.2017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</a:t>
                      </a:r>
                    </a:p>
                    <a:p>
                      <a:r>
                        <a:rPr lang="ru-RU" sz="1200" dirty="0" smtClean="0"/>
                        <a:t>дети</a:t>
                      </a:r>
                    </a:p>
                    <a:p>
                      <a:r>
                        <a:rPr lang="ru-RU" sz="1200" dirty="0" smtClean="0"/>
                        <a:t>родители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Инвентарь,</a:t>
                      </a:r>
                      <a:r>
                        <a:rPr lang="ru-RU" sz="1200" baseline="0" dirty="0" smtClean="0"/>
                        <a:t> краска-спрей, природный материал, фанера.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Конкурс «Самое оригинальное оформление игрового участка» (создание игровой зоны «По сказочным тропинкам»)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01.06.2017-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10.08.2017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Сотрудники, родители, дети.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Инвентарь, краска-спрей, природный материал, фанера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 Экологическая тропа»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29.05.2018- 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05.07.2018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Сотрудники, родители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Инвентарь, шины, растения.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«Чудо-огород»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30.04.2018-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30.09.2018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</a:t>
                      </a:r>
                    </a:p>
                    <a:p>
                      <a:r>
                        <a:rPr lang="ru-RU" sz="1200" dirty="0" smtClean="0"/>
                        <a:t>воспитанники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Инвентарь, семена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 Оазис»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12.05. </a:t>
                      </a:r>
                      <a:r>
                        <a:rPr lang="ru-RU" sz="1200" dirty="0" smtClean="0"/>
                        <a:t>2018-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25.08.2018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Сотрудники</a:t>
                      </a:r>
                    </a:p>
                    <a:p>
                      <a:r>
                        <a:rPr lang="ru-RU" sz="1200" dirty="0" smtClean="0"/>
                        <a:t> родители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Инвентарь, шины, пластиковые бутылки.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3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ЭФФЕКТИВНОСТЬ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 территории дошкольного учреждения созданы игровые участки, где дети чувствуют себя полноценными владельцами пространства, становятся творцами своего окружения, своего «Я».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тоже время такая предметная среда позволяет педагогам решать конкретные образовательные задачи, вовлекая детей в процесс познания, развивая их творчество, любознательность, коммуникативные способности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1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3059832" y="2060848"/>
            <a:ext cx="720080" cy="72008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636"/>
            <a:ext cx="8229600" cy="92710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чего начать ?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" y="836712"/>
            <a:ext cx="8712968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12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Сказочные игровые уголки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«У Лукоморья»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«На лесной полянке»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«По сказочным тропинкам»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«Экологическая тропа»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«Пруд черепахи </a:t>
            </a:r>
            <a:r>
              <a:rPr lang="ru-RU" b="1" dirty="0" err="1" smtClean="0">
                <a:solidFill>
                  <a:srgbClr val="002060"/>
                </a:solidFill>
              </a:rPr>
              <a:t>Тортиллы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«Подворье»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«Оазис»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«Чудо-огород»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52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сад начинается со сказки</a:t>
            </a:r>
            <a:endParaRPr lang="en-US" sz="36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C:\Users\user\Desktop\IMG_70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0231"/>
            <a:ext cx="3528392" cy="2258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КОНКУРСЫ\участки конкурс\IMG_36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КОНКУРСЫ\участки конкурс\IMG_36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45" y="1262112"/>
            <a:ext cx="3361441" cy="5047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12" y="404664"/>
            <a:ext cx="8568952" cy="9271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 Лукоморья»</a:t>
            </a:r>
            <a:endParaRPr lang="en-US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КОНКУРСЫ\участки конкурс\IMG_3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2" y="2697661"/>
            <a:ext cx="4201318" cy="3611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КОНКУРСЫ\участки конкурс\IMG_3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405" y="1196752"/>
            <a:ext cx="3816424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8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229600" cy="9271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 лесной полянке»</a:t>
            </a:r>
            <a:endParaRPr lang="en-US" sz="32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user\Desktop\КОНКУРСЫ\участки конкурс\лесная заим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12368" cy="2903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КОНКУРСЫ\участки конкурс\лесная заимка 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КОНКУРСЫ\участки конкурс\лесная заим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8201"/>
            <a:ext cx="3744416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КОНКУРСЫ\участки конкурс\ьоь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8201"/>
            <a:ext cx="345638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9271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 сказочным тропинкам»</a:t>
            </a:r>
            <a:endParaRPr lang="en-US" sz="40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КОНКУРСЫ\участки конкурс\лубяная избуш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96314"/>
            <a:ext cx="3636162" cy="2576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КОНКУРСЫ\участки конкурс\мир сказ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48467"/>
            <a:ext cx="3823937" cy="269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КОНКУРСЫ\участки конкурс\серебрянное копытц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83" y="3861048"/>
            <a:ext cx="3607048" cy="2618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КОНКУРСЫ\участки конкурс\три медвед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33056"/>
            <a:ext cx="3823937" cy="2546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5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AutoShape 4"/>
          <p:cNvSpPr>
            <a:spLocks noChangeArrowheads="1"/>
          </p:cNvSpPr>
          <p:nvPr/>
        </p:nvSpPr>
        <p:spPr bwMode="gray">
          <a:xfrm>
            <a:off x="3059832" y="2060848"/>
            <a:ext cx="720080" cy="72008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Среда детского учреждения должна содержать пространственные и предметные стимулы творческого и эмоционального развития ребенка и, кроме того быть динамичной не допуская привыкания к однообразию. Таким образом благоустройство решает задачи эстетического, умственного, нравственного и физического воспитания детей.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8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12" y="404664"/>
            <a:ext cx="8568952" cy="9271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«Экологическая тропа»</a:t>
            </a:r>
            <a:endParaRPr lang="en-US" sz="40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" y="3994816"/>
            <a:ext cx="3583360" cy="238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456383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94816"/>
            <a:ext cx="3456383" cy="2386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1" y="1340768"/>
            <a:ext cx="3583359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212" y="404664"/>
            <a:ext cx="8568952" cy="92710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«Пруд черепахи </a:t>
            </a:r>
            <a:r>
              <a:rPr lang="ru-RU" sz="40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Тортиллы</a:t>
            </a:r>
            <a:r>
              <a:rPr lang="ru-RU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4000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6896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5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«Подворье»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9" y="3212976"/>
            <a:ext cx="4070374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4"/>
            <a:ext cx="3960440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6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«Оазис»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1340768"/>
            <a:ext cx="5688632" cy="417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«Чудо-огород»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071097" cy="2717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96044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583303" cy="248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user\Desktop\КОНКУРСЫ\участки конкурс\колоб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71" y="548680"/>
            <a:ext cx="3499360" cy="2485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КОНКУРСЫ\участки конкурс\ольга ник\IMG_36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58330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КОНКУРСЫ\участки конкурс\киселева\IMG_36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71" y="3570044"/>
            <a:ext cx="3751064" cy="2595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2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не можем изменить весь мир, но можем изменить себя, свое отношение к тому, что  происходит вокруг нас.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 учит то, что их окружает!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2204864"/>
            <a:ext cx="10801200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ТВОРЧЕСКИХ ВАМ УСПЕХОВ!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766a249237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797" y="3861048"/>
            <a:ext cx="1833434" cy="20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6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НОВИЗНА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>
                <a:latin typeface="Times New Roman"/>
                <a:ea typeface="Calibri"/>
                <a:cs typeface="Times New Roman"/>
              </a:rPr>
              <a:t>Огромную неоценимую роль в эстетическом развитии ребенка играет оформление интерьера и территории детского сада выполненное своими руками.  Этот творческий процесс рождает новые дизайнерские находки, объединяет педагогов друг с другом, с родителями и детьми, а также придает детскому саду индивидуальность, некий уют и привлекательность, избавляет его от обыденности и шаблонности. </a:t>
            </a:r>
            <a:endParaRPr lang="ru-RU" sz="3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59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Благоустройство территории начинается с массы вопросов. С чего начать?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оформить пустые участки на территории? И самый главный вопрос, где взять деньги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лагоустройство  и озеленение территории детского сада, создание комфортной ландшафтной зоны для осуществление экологического и нравственного воспитания дошкольников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5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еализовать проект с помощью имеющихся материалов;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рганизовать развивающую среду, способствующую полноценному развитию детей с учетом их потребностей и интересов;</a:t>
            </a:r>
          </a:p>
          <a:p>
            <a:pPr algn="just"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привлечь воспитанников и их родителей к работе по благоустройству территории детского сада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8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ИДЕЯ (МИССИЯ)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эмоционально-благоприятных условий пребывания детей в дошкольном учреждении через благоустройство территории и организацию познавательной, творческой, оздоровительной деятельности детей во время пребывания детей в дошкольном учреждении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0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-   Важным результатам проекта явилась мотивация к сотрудничеству, совместному творчеству тех родителей, которые по разным причинам занимали пассивную позицию. Участие в реализации проекта убедило родителей в важности своего влияния на развитие ребенка, научило содействовать его гармоничному развитию, активно сотрудничать с образовательным учреждением.</a:t>
            </a:r>
          </a:p>
          <a:p>
            <a:pPr>
              <a:buFontTx/>
              <a:buChar char="-"/>
            </a:pPr>
            <a:r>
              <a:rPr lang="ru-RU" sz="2000" dirty="0" smtClean="0"/>
              <a:t>Участие детей в данном проекте позволило сформировать у них ценностные ориентаций, определяющие бережное отношение к природному и рукотворному миру.</a:t>
            </a:r>
          </a:p>
          <a:p>
            <a:pPr marL="0" indent="0">
              <a:buNone/>
            </a:pPr>
            <a:r>
              <a:rPr lang="ru-RU" sz="2000" dirty="0" smtClean="0"/>
              <a:t>-    К сожалении не все наши творческие задумки были осуществлены , в связи с недостаточным финансированием.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2985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Преобразование территории детского в пространство с наличием новых игровых зон;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многофункциональных игровых участков, отвечающих современным требованиям, посредством инновационных подходов к оформлению территории;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на территории ДОУ экологически благоприятной среды;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ривлечение родителей к благоустройству и озеленению территории детского сада.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2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семинар воспитателей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семинар воспитателей</Template>
  <TotalTime>996</TotalTime>
  <Words>752</Words>
  <Application>Microsoft Office PowerPoint</Application>
  <PresentationFormat>Экран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семинар воспитателей</vt:lpstr>
      <vt:lpstr>Презентация PowerPoint</vt:lpstr>
      <vt:lpstr>АКТУАЛЬНОСТЬ</vt:lpstr>
      <vt:lpstr>НОВИЗНА</vt:lpstr>
      <vt:lpstr>ПРОБЛЕМА</vt:lpstr>
      <vt:lpstr>ЦЕЛЬ ПРОЕКТА</vt:lpstr>
      <vt:lpstr>ЗАДАЧИ ПРОЕКТА</vt:lpstr>
      <vt:lpstr>ИДЕЯ (МИССИЯ)</vt:lpstr>
      <vt:lpstr>АНАЛИЗ</vt:lpstr>
      <vt:lpstr>ОЖИДАЕМЫЙ РЕЗУЛЬТАТ</vt:lpstr>
      <vt:lpstr>РЕСУРСЫ ПРОЕКТА</vt:lpstr>
      <vt:lpstr>УПРАВЛЕНИЕ РИСКАМИ</vt:lpstr>
      <vt:lpstr>Календарный план.</vt:lpstr>
      <vt:lpstr>ЭФФЕКТИВНОСТЬ ПРОЕКТА</vt:lpstr>
      <vt:lpstr>С чего начать ?</vt:lpstr>
      <vt:lpstr>Сказочные игровые уголки</vt:lpstr>
      <vt:lpstr>Детский сад начинается со сказки</vt:lpstr>
      <vt:lpstr>«У Лукоморья»</vt:lpstr>
      <vt:lpstr>«На лесной полянке»</vt:lpstr>
      <vt:lpstr>«По сказочным тропинкам»</vt:lpstr>
      <vt:lpstr>«Экологическая тропа»</vt:lpstr>
      <vt:lpstr>«Пруд черепахи Тортиллы»</vt:lpstr>
      <vt:lpstr>«Подворье»</vt:lpstr>
      <vt:lpstr>«Оазис»</vt:lpstr>
      <vt:lpstr>«Чудо-огород»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DNA7 X64</cp:lastModifiedBy>
  <cp:revision>56</cp:revision>
  <dcterms:created xsi:type="dcterms:W3CDTF">2014-06-27T11:20:40Z</dcterms:created>
  <dcterms:modified xsi:type="dcterms:W3CDTF">2019-02-02T12:59:00Z</dcterms:modified>
</cp:coreProperties>
</file>