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4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6CB8F3-E3B4-42DE-9642-E2434F5329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996B012-C349-444E-9731-043C6EED649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1398017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Monotype Corsiva" pitchFamily="66" charset="0"/>
              </a:rPr>
              <a:t>Гагаринский урок </a:t>
            </a:r>
            <a:r>
              <a:rPr lang="ru-RU" sz="4000" dirty="0">
                <a:latin typeface="Monotype Corsiva" pitchFamily="66" charset="0"/>
              </a:rPr>
              <a:t> </a:t>
            </a:r>
            <a:r>
              <a:rPr lang="ru-RU" sz="4000" dirty="0" smtClean="0">
                <a:latin typeface="Monotype Corsiva" pitchFamily="66" charset="0"/>
              </a:rPr>
              <a:t>«Космос-это мы» на тему: «55 лет полёта В.В.Терешковой»</a:t>
            </a:r>
            <a:endParaRPr lang="ru-RU" sz="40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47797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071678"/>
            <a:ext cx="666023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Песни 80-х Земля в иллюминатор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1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20891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34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Посадка кораблей «Восток-5» и «Восток-6»</a:t>
            </a:r>
            <a:endParaRPr lang="ru-RU" dirty="0"/>
          </a:p>
        </p:txBody>
      </p:sp>
      <p:pic>
        <p:nvPicPr>
          <p:cNvPr id="1028" name="Picture 4" descr="C:\Users\школа\Desktop\f0e6ef79771eccf5bc19e6ab933dc84bee47ed03057a1113fba490a7d5045a53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71177"/>
            <a:ext cx="7429552" cy="37517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школа\Desktop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000240"/>
            <a:ext cx="675790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4.«Чайка» в космосе</a:t>
            </a:r>
            <a:endParaRPr lang="ru-RU" dirty="0"/>
          </a:p>
        </p:txBody>
      </p:sp>
      <p:pic>
        <p:nvPicPr>
          <p:cNvPr id="3074" name="Picture 2" descr="C:\Users\школа\Desktop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43116"/>
            <a:ext cx="6715172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школа\Desktop\021_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214554"/>
            <a:ext cx="692948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школа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35163"/>
            <a:ext cx="9144000" cy="4927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5.Признание заслуг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334801" cy="42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7"/>
            <a:ext cx="344487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lavishi-krasivaya-kosmicheskaya-tema(muzanato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1371" y="615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7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Её именем названы кратер на Луне и малая планета 1671 </a:t>
            </a:r>
            <a:r>
              <a:rPr lang="ru-RU" dirty="0" err="1"/>
              <a:t>Chaika</a:t>
            </a:r>
            <a:r>
              <a:rPr lang="ru-RU" dirty="0"/>
              <a:t> (позывной Терешковой во время полетов).</a:t>
            </a:r>
          </a:p>
          <a:p>
            <a:r>
              <a:rPr lang="ru-RU" dirty="0"/>
              <a:t>     Ей присвоен почётный титул «Величайшая женщина XX столетия». </a:t>
            </a:r>
          </a:p>
          <a:p>
            <a:r>
              <a:rPr lang="ru-RU" dirty="0"/>
              <a:t> 7 апреля 2011 г. в Ярославле открыт Планетарий в честь первой женщины-космонавта </a:t>
            </a:r>
            <a:r>
              <a:rPr lang="ru-RU" dirty="0" err="1"/>
              <a:t>В.Терешковой</a:t>
            </a:r>
            <a:r>
              <a:rPr lang="ru-RU" dirty="0"/>
              <a:t>.</a:t>
            </a:r>
          </a:p>
          <a:p>
            <a:r>
              <a:rPr lang="ru-RU" dirty="0"/>
              <a:t>    Существует 2 памятника Терешковой: на Аллее космонавтов в Москве и в </a:t>
            </a:r>
            <a:r>
              <a:rPr lang="ru-RU" dirty="0" err="1"/>
              <a:t>Баевском</a:t>
            </a:r>
            <a:r>
              <a:rPr lang="ru-RU" dirty="0"/>
              <a:t> районе Алтайского края, на территории которого она приземлилась. </a:t>
            </a:r>
          </a:p>
        </p:txBody>
      </p:sp>
    </p:spTree>
    <p:extLst>
      <p:ext uri="{BB962C8B-B14F-4D97-AF65-F5344CB8AC3E}">
        <p14:creationId xmlns:p14="http://schemas.microsoft.com/office/powerpoint/2010/main" val="23534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01608" cy="11521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itchFamily="66" charset="0"/>
              </a:rPr>
              <a:t>1.Полет в космос женщины-космонавта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06717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406717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99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6840760" cy="442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6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00250"/>
            <a:ext cx="8136903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7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2.Будущие космонавтки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280920" cy="445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43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3.Самочувствие в полёте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36618"/>
            <a:ext cx="8388424" cy="440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5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7812360" cy="423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61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4" y="2060848"/>
            <a:ext cx="858643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8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4999"/>
            <a:ext cx="8136903" cy="440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0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133</TotalTime>
  <Words>111</Words>
  <Application>Microsoft Office PowerPoint</Application>
  <PresentationFormat>Экран (4:3)</PresentationFormat>
  <Paragraphs>11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Гагаринский урок  «Космос-это мы» на тему: «55 лет полёта В.В.Терешковой»</vt:lpstr>
      <vt:lpstr>1.Полет в космос женщины-космонавта </vt:lpstr>
      <vt:lpstr>Презентация PowerPoint</vt:lpstr>
      <vt:lpstr>Презентация PowerPoint</vt:lpstr>
      <vt:lpstr>2.Будущие космонавтки</vt:lpstr>
      <vt:lpstr>3.Самочувствие в полёте</vt:lpstr>
      <vt:lpstr>Презентация PowerPoint</vt:lpstr>
      <vt:lpstr>Презентация PowerPoint</vt:lpstr>
      <vt:lpstr>Презентация PowerPoint</vt:lpstr>
      <vt:lpstr>Презентация PowerPoint</vt:lpstr>
      <vt:lpstr>Посадка кораблей «Восток-5» и «Восток-6»</vt:lpstr>
      <vt:lpstr>Презентация PowerPoint</vt:lpstr>
      <vt:lpstr>4.«Чайка» в космосе</vt:lpstr>
      <vt:lpstr>Презентация PowerPoint</vt:lpstr>
      <vt:lpstr>Презентация PowerPoint</vt:lpstr>
      <vt:lpstr>5.Признание заслуг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Гагаринский урок  Космос-это мы</dc:title>
  <dc:creator>321</dc:creator>
  <cp:lastModifiedBy>Пользователь</cp:lastModifiedBy>
  <cp:revision>14</cp:revision>
  <dcterms:created xsi:type="dcterms:W3CDTF">2018-04-10T06:07:29Z</dcterms:created>
  <dcterms:modified xsi:type="dcterms:W3CDTF">2018-04-12T06:54:55Z</dcterms:modified>
</cp:coreProperties>
</file>