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CF9DC-175F-4C26-BC4C-642B94FC23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84D29F-D91F-4119-8AE6-CD83428DBDC2}">
      <dgm:prSet phldrT="[Текст]"/>
      <dgm:spPr/>
      <dgm:t>
        <a:bodyPr/>
        <a:lstStyle/>
        <a:p>
          <a:r>
            <a:rPr lang="ru-RU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Ткань для юбки</a:t>
          </a:r>
          <a:endParaRPr lang="ru-RU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21E3B3B-B845-4935-B6E1-EAC48FAF0383}" type="parTrans" cxnId="{7976C5BB-1DE5-42E3-A959-23493B79505C}">
      <dgm:prSet/>
      <dgm:spPr/>
      <dgm:t>
        <a:bodyPr/>
        <a:lstStyle/>
        <a:p>
          <a:endParaRPr lang="ru-RU"/>
        </a:p>
      </dgm:t>
    </dgm:pt>
    <dgm:pt modelId="{9E9FD3BC-6F27-4058-894F-3B0F739DFF69}" type="sibTrans" cxnId="{7976C5BB-1DE5-42E3-A959-23493B79505C}">
      <dgm:prSet/>
      <dgm:spPr/>
      <dgm:t>
        <a:bodyPr/>
        <a:lstStyle/>
        <a:p>
          <a:endParaRPr lang="ru-RU"/>
        </a:p>
      </dgm:t>
    </dgm:pt>
    <dgm:pt modelId="{FE9CF8DB-6148-4803-B540-E1226FCA02B4}">
      <dgm:prSet phldrT="[Текст]" custT="1"/>
      <dgm:spPr/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Шерсть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2CB032-5C5C-4FFD-B086-22DB9232F6D0}" type="parTrans" cxnId="{60DFAEDD-7D2E-480E-BF47-8292EAD47EC8}">
      <dgm:prSet/>
      <dgm:spPr/>
      <dgm:t>
        <a:bodyPr/>
        <a:lstStyle/>
        <a:p>
          <a:endParaRPr lang="ru-RU"/>
        </a:p>
      </dgm:t>
    </dgm:pt>
    <dgm:pt modelId="{2B52A3D1-D34D-4061-A17F-418FC0D74025}" type="sibTrans" cxnId="{60DFAEDD-7D2E-480E-BF47-8292EAD47EC8}">
      <dgm:prSet/>
      <dgm:spPr/>
      <dgm:t>
        <a:bodyPr/>
        <a:lstStyle/>
        <a:p>
          <a:endParaRPr lang="ru-RU"/>
        </a:p>
      </dgm:t>
    </dgm:pt>
    <dgm:pt modelId="{EFE14734-6B18-4E67-A0DD-40100E4834A6}">
      <dgm:prSet phldrT="[Текст]" custT="1"/>
      <dgm:spPr/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Натуральный шелк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9C14EC3-F2DE-4A76-8C44-1C34097B4431}" type="parTrans" cxnId="{81C19D60-5516-4EA0-B526-02D88F3DF129}">
      <dgm:prSet/>
      <dgm:spPr/>
      <dgm:t>
        <a:bodyPr/>
        <a:lstStyle/>
        <a:p>
          <a:endParaRPr lang="ru-RU"/>
        </a:p>
      </dgm:t>
    </dgm:pt>
    <dgm:pt modelId="{C438C801-0F84-44D7-81B7-E3799FD75A68}" type="sibTrans" cxnId="{81C19D60-5516-4EA0-B526-02D88F3DF129}">
      <dgm:prSet/>
      <dgm:spPr/>
      <dgm:t>
        <a:bodyPr/>
        <a:lstStyle/>
        <a:p>
          <a:endParaRPr lang="ru-RU"/>
        </a:p>
      </dgm:t>
    </dgm:pt>
    <dgm:pt modelId="{6A1BD2E4-F0B3-47C6-AB49-4CCCE0B18326}">
      <dgm:prSet custT="1"/>
      <dgm:spPr/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Креп-сатин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CB0D4EF-2D4E-431F-8ED1-FDD3B2475128}" type="parTrans" cxnId="{9EA7FB5B-3D4B-4838-AC44-D3B52771F29F}">
      <dgm:prSet/>
      <dgm:spPr/>
      <dgm:t>
        <a:bodyPr/>
        <a:lstStyle/>
        <a:p>
          <a:endParaRPr lang="ru-RU"/>
        </a:p>
      </dgm:t>
    </dgm:pt>
    <dgm:pt modelId="{208A14D3-93B2-4773-A9AC-A3D30ED83414}" type="sibTrans" cxnId="{9EA7FB5B-3D4B-4838-AC44-D3B52771F29F}">
      <dgm:prSet/>
      <dgm:spPr/>
      <dgm:t>
        <a:bodyPr/>
        <a:lstStyle/>
        <a:p>
          <a:endParaRPr lang="ru-RU"/>
        </a:p>
      </dgm:t>
    </dgm:pt>
    <dgm:pt modelId="{01A25154-68AC-46F3-AAB6-B81E58C4CEAF}" type="pres">
      <dgm:prSet presAssocID="{F18CF9DC-175F-4C26-BC4C-642B94FC23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ACBA5A-DEF5-4B82-8C68-BC34D3D1F27F}" type="pres">
      <dgm:prSet presAssocID="{A684D29F-D91F-4119-8AE6-CD83428DBDC2}" presName="hierRoot1" presStyleCnt="0"/>
      <dgm:spPr/>
    </dgm:pt>
    <dgm:pt modelId="{64F432D0-6968-41E9-A728-523236361ADF}" type="pres">
      <dgm:prSet presAssocID="{A684D29F-D91F-4119-8AE6-CD83428DBDC2}" presName="composite" presStyleCnt="0"/>
      <dgm:spPr/>
    </dgm:pt>
    <dgm:pt modelId="{385DA0C2-2FE5-40CA-8A99-23CCB8D3EC03}" type="pres">
      <dgm:prSet presAssocID="{A684D29F-D91F-4119-8AE6-CD83428DBDC2}" presName="background" presStyleLbl="node0" presStyleIdx="0" presStyleCnt="1"/>
      <dgm:spPr/>
    </dgm:pt>
    <dgm:pt modelId="{5667FE30-8FFD-4A23-8E3B-982587C4F1D0}" type="pres">
      <dgm:prSet presAssocID="{A684D29F-D91F-4119-8AE6-CD83428DBDC2}" presName="text" presStyleLbl="fgAcc0" presStyleIdx="0" presStyleCnt="1" custScaleX="331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9D6DA-A2CE-46E4-8A9E-37438DA3E620}" type="pres">
      <dgm:prSet presAssocID="{A684D29F-D91F-4119-8AE6-CD83428DBDC2}" presName="hierChild2" presStyleCnt="0"/>
      <dgm:spPr/>
    </dgm:pt>
    <dgm:pt modelId="{39FF1D46-B50A-4CC7-BCFB-C2E71525289F}" type="pres">
      <dgm:prSet presAssocID="{CA2CB032-5C5C-4FFD-B086-22DB9232F6D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2518207-08B7-4DC8-899D-97818441910F}" type="pres">
      <dgm:prSet presAssocID="{FE9CF8DB-6148-4803-B540-E1226FCA02B4}" presName="hierRoot2" presStyleCnt="0"/>
      <dgm:spPr/>
    </dgm:pt>
    <dgm:pt modelId="{1C329AC1-46A0-4CB3-9DFB-DD5E4ED7EA7B}" type="pres">
      <dgm:prSet presAssocID="{FE9CF8DB-6148-4803-B540-E1226FCA02B4}" presName="composite2" presStyleCnt="0"/>
      <dgm:spPr/>
    </dgm:pt>
    <dgm:pt modelId="{26FF00EB-9514-4D24-A8C0-42EF6BA4C972}" type="pres">
      <dgm:prSet presAssocID="{FE9CF8DB-6148-4803-B540-E1226FCA02B4}" presName="background2" presStyleLbl="node2" presStyleIdx="0" presStyleCnt="3"/>
      <dgm:spPr/>
    </dgm:pt>
    <dgm:pt modelId="{B0C66025-D854-4133-8D56-87A55A1A684A}" type="pres">
      <dgm:prSet presAssocID="{FE9CF8DB-6148-4803-B540-E1226FCA02B4}" presName="text2" presStyleLbl="fgAcc2" presStyleIdx="0" presStyleCnt="3" custScaleX="169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8F44D4-DBA7-4E26-9F7A-00ADE1D65A36}" type="pres">
      <dgm:prSet presAssocID="{FE9CF8DB-6148-4803-B540-E1226FCA02B4}" presName="hierChild3" presStyleCnt="0"/>
      <dgm:spPr/>
    </dgm:pt>
    <dgm:pt modelId="{4CD9E0E9-7E51-4867-9FA2-3359842C4032}" type="pres">
      <dgm:prSet presAssocID="{49C14EC3-F2DE-4A76-8C44-1C34097B443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08A2951-D938-4BCE-85F0-4467A304665B}" type="pres">
      <dgm:prSet presAssocID="{EFE14734-6B18-4E67-A0DD-40100E4834A6}" presName="hierRoot2" presStyleCnt="0"/>
      <dgm:spPr/>
    </dgm:pt>
    <dgm:pt modelId="{9398011A-F7CE-417D-80C0-50773513FD76}" type="pres">
      <dgm:prSet presAssocID="{EFE14734-6B18-4E67-A0DD-40100E4834A6}" presName="composite2" presStyleCnt="0"/>
      <dgm:spPr/>
    </dgm:pt>
    <dgm:pt modelId="{B57F7743-1B20-45FB-A9D6-28441CF3F2AE}" type="pres">
      <dgm:prSet presAssocID="{EFE14734-6B18-4E67-A0DD-40100E4834A6}" presName="background2" presStyleLbl="node2" presStyleIdx="1" presStyleCnt="3"/>
      <dgm:spPr/>
    </dgm:pt>
    <dgm:pt modelId="{D1AC927F-C5C6-4EED-85AD-1B04487D2E10}" type="pres">
      <dgm:prSet presAssocID="{EFE14734-6B18-4E67-A0DD-40100E4834A6}" presName="text2" presStyleLbl="fgAcc2" presStyleIdx="1" presStyleCnt="3" custScaleX="217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9A0D88-D23A-461B-8F97-B472D41CFC9D}" type="pres">
      <dgm:prSet presAssocID="{EFE14734-6B18-4E67-A0DD-40100E4834A6}" presName="hierChild3" presStyleCnt="0"/>
      <dgm:spPr/>
    </dgm:pt>
    <dgm:pt modelId="{A3314E5F-AB62-49BA-8D71-3BCCD58889A0}" type="pres">
      <dgm:prSet presAssocID="{7CB0D4EF-2D4E-431F-8ED1-FDD3B247512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4112D57-D1A4-4D0F-8E2C-3BADF54760F3}" type="pres">
      <dgm:prSet presAssocID="{6A1BD2E4-F0B3-47C6-AB49-4CCCE0B18326}" presName="hierRoot2" presStyleCnt="0"/>
      <dgm:spPr/>
    </dgm:pt>
    <dgm:pt modelId="{6BB85ABC-BCCE-4CBC-BE8E-F18CF5310A96}" type="pres">
      <dgm:prSet presAssocID="{6A1BD2E4-F0B3-47C6-AB49-4CCCE0B18326}" presName="composite2" presStyleCnt="0"/>
      <dgm:spPr/>
    </dgm:pt>
    <dgm:pt modelId="{A071C565-F3B4-4D78-9755-C0D9B28BC94D}" type="pres">
      <dgm:prSet presAssocID="{6A1BD2E4-F0B3-47C6-AB49-4CCCE0B18326}" presName="background2" presStyleLbl="node2" presStyleIdx="2" presStyleCnt="3"/>
      <dgm:spPr/>
    </dgm:pt>
    <dgm:pt modelId="{5639449C-8BFE-4E41-97E6-1BADD9A23574}" type="pres">
      <dgm:prSet presAssocID="{6A1BD2E4-F0B3-47C6-AB49-4CCCE0B18326}" presName="text2" presStyleLbl="fgAcc2" presStyleIdx="2" presStyleCnt="3" custScaleX="167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6DF1B-024E-4BF9-A5FA-125F45585CB8}" type="pres">
      <dgm:prSet presAssocID="{6A1BD2E4-F0B3-47C6-AB49-4CCCE0B18326}" presName="hierChild3" presStyleCnt="0"/>
      <dgm:spPr/>
    </dgm:pt>
  </dgm:ptLst>
  <dgm:cxnLst>
    <dgm:cxn modelId="{218375F0-769C-4362-BEA0-4C34D5A0DB0E}" type="presOf" srcId="{CA2CB032-5C5C-4FFD-B086-22DB9232F6D0}" destId="{39FF1D46-B50A-4CC7-BCFB-C2E71525289F}" srcOrd="0" destOrd="0" presId="urn:microsoft.com/office/officeart/2005/8/layout/hierarchy1"/>
    <dgm:cxn modelId="{003B76B5-A468-4E8F-995B-6D0AD4F68BDE}" type="presOf" srcId="{49C14EC3-F2DE-4A76-8C44-1C34097B4431}" destId="{4CD9E0E9-7E51-4867-9FA2-3359842C4032}" srcOrd="0" destOrd="0" presId="urn:microsoft.com/office/officeart/2005/8/layout/hierarchy1"/>
    <dgm:cxn modelId="{B1AE346C-6CBB-4A1B-A134-57CC674593BB}" type="presOf" srcId="{A684D29F-D91F-4119-8AE6-CD83428DBDC2}" destId="{5667FE30-8FFD-4A23-8E3B-982587C4F1D0}" srcOrd="0" destOrd="0" presId="urn:microsoft.com/office/officeart/2005/8/layout/hierarchy1"/>
    <dgm:cxn modelId="{A8575EA8-4190-4491-A559-3DDFDDF98C01}" type="presOf" srcId="{FE9CF8DB-6148-4803-B540-E1226FCA02B4}" destId="{B0C66025-D854-4133-8D56-87A55A1A684A}" srcOrd="0" destOrd="0" presId="urn:microsoft.com/office/officeart/2005/8/layout/hierarchy1"/>
    <dgm:cxn modelId="{E5B5BBFC-FB29-4D6D-A070-6DB194E246C4}" type="presOf" srcId="{7CB0D4EF-2D4E-431F-8ED1-FDD3B2475128}" destId="{A3314E5F-AB62-49BA-8D71-3BCCD58889A0}" srcOrd="0" destOrd="0" presId="urn:microsoft.com/office/officeart/2005/8/layout/hierarchy1"/>
    <dgm:cxn modelId="{5A2B2F66-0A96-4E17-BF8F-AFA91FA03134}" type="presOf" srcId="{EFE14734-6B18-4E67-A0DD-40100E4834A6}" destId="{D1AC927F-C5C6-4EED-85AD-1B04487D2E10}" srcOrd="0" destOrd="0" presId="urn:microsoft.com/office/officeart/2005/8/layout/hierarchy1"/>
    <dgm:cxn modelId="{9EA7FB5B-3D4B-4838-AC44-D3B52771F29F}" srcId="{A684D29F-D91F-4119-8AE6-CD83428DBDC2}" destId="{6A1BD2E4-F0B3-47C6-AB49-4CCCE0B18326}" srcOrd="2" destOrd="0" parTransId="{7CB0D4EF-2D4E-431F-8ED1-FDD3B2475128}" sibTransId="{208A14D3-93B2-4773-A9AC-A3D30ED83414}"/>
    <dgm:cxn modelId="{7976C5BB-1DE5-42E3-A959-23493B79505C}" srcId="{F18CF9DC-175F-4C26-BC4C-642B94FC236B}" destId="{A684D29F-D91F-4119-8AE6-CD83428DBDC2}" srcOrd="0" destOrd="0" parTransId="{021E3B3B-B845-4935-B6E1-EAC48FAF0383}" sibTransId="{9E9FD3BC-6F27-4058-894F-3B0F739DFF69}"/>
    <dgm:cxn modelId="{CB78A079-2258-43F0-B20A-1A42D9A9A98D}" type="presOf" srcId="{F18CF9DC-175F-4C26-BC4C-642B94FC236B}" destId="{01A25154-68AC-46F3-AAB6-B81E58C4CEAF}" srcOrd="0" destOrd="0" presId="urn:microsoft.com/office/officeart/2005/8/layout/hierarchy1"/>
    <dgm:cxn modelId="{2B1FBA1A-A1D3-4609-A451-8401725755B0}" type="presOf" srcId="{6A1BD2E4-F0B3-47C6-AB49-4CCCE0B18326}" destId="{5639449C-8BFE-4E41-97E6-1BADD9A23574}" srcOrd="0" destOrd="0" presId="urn:microsoft.com/office/officeart/2005/8/layout/hierarchy1"/>
    <dgm:cxn modelId="{81C19D60-5516-4EA0-B526-02D88F3DF129}" srcId="{A684D29F-D91F-4119-8AE6-CD83428DBDC2}" destId="{EFE14734-6B18-4E67-A0DD-40100E4834A6}" srcOrd="1" destOrd="0" parTransId="{49C14EC3-F2DE-4A76-8C44-1C34097B4431}" sibTransId="{C438C801-0F84-44D7-81B7-E3799FD75A68}"/>
    <dgm:cxn modelId="{60DFAEDD-7D2E-480E-BF47-8292EAD47EC8}" srcId="{A684D29F-D91F-4119-8AE6-CD83428DBDC2}" destId="{FE9CF8DB-6148-4803-B540-E1226FCA02B4}" srcOrd="0" destOrd="0" parTransId="{CA2CB032-5C5C-4FFD-B086-22DB9232F6D0}" sibTransId="{2B52A3D1-D34D-4061-A17F-418FC0D74025}"/>
    <dgm:cxn modelId="{FF0A7F63-0CE1-44AF-A1F9-CCE247F11479}" type="presParOf" srcId="{01A25154-68AC-46F3-AAB6-B81E58C4CEAF}" destId="{2BACBA5A-DEF5-4B82-8C68-BC34D3D1F27F}" srcOrd="0" destOrd="0" presId="urn:microsoft.com/office/officeart/2005/8/layout/hierarchy1"/>
    <dgm:cxn modelId="{555E1A6E-6688-4672-AD75-F69FC972874F}" type="presParOf" srcId="{2BACBA5A-DEF5-4B82-8C68-BC34D3D1F27F}" destId="{64F432D0-6968-41E9-A728-523236361ADF}" srcOrd="0" destOrd="0" presId="urn:microsoft.com/office/officeart/2005/8/layout/hierarchy1"/>
    <dgm:cxn modelId="{95C0CC40-D100-492D-A9BF-A896657BC022}" type="presParOf" srcId="{64F432D0-6968-41E9-A728-523236361ADF}" destId="{385DA0C2-2FE5-40CA-8A99-23CCB8D3EC03}" srcOrd="0" destOrd="0" presId="urn:microsoft.com/office/officeart/2005/8/layout/hierarchy1"/>
    <dgm:cxn modelId="{030B759F-B9F7-4625-9F0C-45FF074C6736}" type="presParOf" srcId="{64F432D0-6968-41E9-A728-523236361ADF}" destId="{5667FE30-8FFD-4A23-8E3B-982587C4F1D0}" srcOrd="1" destOrd="0" presId="urn:microsoft.com/office/officeart/2005/8/layout/hierarchy1"/>
    <dgm:cxn modelId="{FB66DADE-286A-48AC-9F25-54A12930B258}" type="presParOf" srcId="{2BACBA5A-DEF5-4B82-8C68-BC34D3D1F27F}" destId="{7EC9D6DA-A2CE-46E4-8A9E-37438DA3E620}" srcOrd="1" destOrd="0" presId="urn:microsoft.com/office/officeart/2005/8/layout/hierarchy1"/>
    <dgm:cxn modelId="{BDF6451A-13A5-4BDB-AE61-349A802FF09D}" type="presParOf" srcId="{7EC9D6DA-A2CE-46E4-8A9E-37438DA3E620}" destId="{39FF1D46-B50A-4CC7-BCFB-C2E71525289F}" srcOrd="0" destOrd="0" presId="urn:microsoft.com/office/officeart/2005/8/layout/hierarchy1"/>
    <dgm:cxn modelId="{8E60D8F1-8EC7-4678-AAEE-7F71520144F2}" type="presParOf" srcId="{7EC9D6DA-A2CE-46E4-8A9E-37438DA3E620}" destId="{62518207-08B7-4DC8-899D-97818441910F}" srcOrd="1" destOrd="0" presId="urn:microsoft.com/office/officeart/2005/8/layout/hierarchy1"/>
    <dgm:cxn modelId="{6D87A9D9-0B53-4546-A6FC-91E0917D3D61}" type="presParOf" srcId="{62518207-08B7-4DC8-899D-97818441910F}" destId="{1C329AC1-46A0-4CB3-9DFB-DD5E4ED7EA7B}" srcOrd="0" destOrd="0" presId="urn:microsoft.com/office/officeart/2005/8/layout/hierarchy1"/>
    <dgm:cxn modelId="{366BF9B2-A94A-49AB-BABC-ED20D2B91F61}" type="presParOf" srcId="{1C329AC1-46A0-4CB3-9DFB-DD5E4ED7EA7B}" destId="{26FF00EB-9514-4D24-A8C0-42EF6BA4C972}" srcOrd="0" destOrd="0" presId="urn:microsoft.com/office/officeart/2005/8/layout/hierarchy1"/>
    <dgm:cxn modelId="{E2910AE2-5F95-4666-810B-E3FB4E3533C0}" type="presParOf" srcId="{1C329AC1-46A0-4CB3-9DFB-DD5E4ED7EA7B}" destId="{B0C66025-D854-4133-8D56-87A55A1A684A}" srcOrd="1" destOrd="0" presId="urn:microsoft.com/office/officeart/2005/8/layout/hierarchy1"/>
    <dgm:cxn modelId="{201D7844-64DE-4D8D-96FC-B0EFA36D3592}" type="presParOf" srcId="{62518207-08B7-4DC8-899D-97818441910F}" destId="{898F44D4-DBA7-4E26-9F7A-00ADE1D65A36}" srcOrd="1" destOrd="0" presId="urn:microsoft.com/office/officeart/2005/8/layout/hierarchy1"/>
    <dgm:cxn modelId="{C3C7B54C-04D7-45E6-BF3A-8518E9BD7F5E}" type="presParOf" srcId="{7EC9D6DA-A2CE-46E4-8A9E-37438DA3E620}" destId="{4CD9E0E9-7E51-4867-9FA2-3359842C4032}" srcOrd="2" destOrd="0" presId="urn:microsoft.com/office/officeart/2005/8/layout/hierarchy1"/>
    <dgm:cxn modelId="{FA50D133-C930-414B-9D16-D1419D3120EF}" type="presParOf" srcId="{7EC9D6DA-A2CE-46E4-8A9E-37438DA3E620}" destId="{108A2951-D938-4BCE-85F0-4467A304665B}" srcOrd="3" destOrd="0" presId="urn:microsoft.com/office/officeart/2005/8/layout/hierarchy1"/>
    <dgm:cxn modelId="{305C1D83-79B8-4E70-A724-DFF128CD0922}" type="presParOf" srcId="{108A2951-D938-4BCE-85F0-4467A304665B}" destId="{9398011A-F7CE-417D-80C0-50773513FD76}" srcOrd="0" destOrd="0" presId="urn:microsoft.com/office/officeart/2005/8/layout/hierarchy1"/>
    <dgm:cxn modelId="{A0F9238C-7C7C-496E-B81C-97CE251C42AD}" type="presParOf" srcId="{9398011A-F7CE-417D-80C0-50773513FD76}" destId="{B57F7743-1B20-45FB-A9D6-28441CF3F2AE}" srcOrd="0" destOrd="0" presId="urn:microsoft.com/office/officeart/2005/8/layout/hierarchy1"/>
    <dgm:cxn modelId="{3AA014C5-9027-4A48-90D1-07E0CD33416F}" type="presParOf" srcId="{9398011A-F7CE-417D-80C0-50773513FD76}" destId="{D1AC927F-C5C6-4EED-85AD-1B04487D2E10}" srcOrd="1" destOrd="0" presId="urn:microsoft.com/office/officeart/2005/8/layout/hierarchy1"/>
    <dgm:cxn modelId="{E2FD56E5-6AD4-406C-B089-4090C13C57F3}" type="presParOf" srcId="{108A2951-D938-4BCE-85F0-4467A304665B}" destId="{779A0D88-D23A-461B-8F97-B472D41CFC9D}" srcOrd="1" destOrd="0" presId="urn:microsoft.com/office/officeart/2005/8/layout/hierarchy1"/>
    <dgm:cxn modelId="{DF8A5351-6C1D-45CF-A5E9-5D369CB3BF70}" type="presParOf" srcId="{7EC9D6DA-A2CE-46E4-8A9E-37438DA3E620}" destId="{A3314E5F-AB62-49BA-8D71-3BCCD58889A0}" srcOrd="4" destOrd="0" presId="urn:microsoft.com/office/officeart/2005/8/layout/hierarchy1"/>
    <dgm:cxn modelId="{75AB5366-9A8E-4EC2-943F-12E43788AC2C}" type="presParOf" srcId="{7EC9D6DA-A2CE-46E4-8A9E-37438DA3E620}" destId="{74112D57-D1A4-4D0F-8E2C-3BADF54760F3}" srcOrd="5" destOrd="0" presId="urn:microsoft.com/office/officeart/2005/8/layout/hierarchy1"/>
    <dgm:cxn modelId="{15B38B31-2E3D-4059-B957-E9F0220CA828}" type="presParOf" srcId="{74112D57-D1A4-4D0F-8E2C-3BADF54760F3}" destId="{6BB85ABC-BCCE-4CBC-BE8E-F18CF5310A96}" srcOrd="0" destOrd="0" presId="urn:microsoft.com/office/officeart/2005/8/layout/hierarchy1"/>
    <dgm:cxn modelId="{F835BA0D-7C83-4AA9-8AF9-95C8DC652977}" type="presParOf" srcId="{6BB85ABC-BCCE-4CBC-BE8E-F18CF5310A96}" destId="{A071C565-F3B4-4D78-9755-C0D9B28BC94D}" srcOrd="0" destOrd="0" presId="urn:microsoft.com/office/officeart/2005/8/layout/hierarchy1"/>
    <dgm:cxn modelId="{55927FBC-80E7-4DA3-B79C-DA182C85C67D}" type="presParOf" srcId="{6BB85ABC-BCCE-4CBC-BE8E-F18CF5310A96}" destId="{5639449C-8BFE-4E41-97E6-1BADD9A23574}" srcOrd="1" destOrd="0" presId="urn:microsoft.com/office/officeart/2005/8/layout/hierarchy1"/>
    <dgm:cxn modelId="{2EE0245F-C75E-4A48-A7E1-9765FDD167BF}" type="presParOf" srcId="{74112D57-D1A4-4D0F-8E2C-3BADF54760F3}" destId="{4556DF1B-024E-4BF9-A5FA-125F45585C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14E5F-AB62-49BA-8D71-3BCCD58889A0}">
      <dsp:nvSpPr>
        <dsp:cNvPr id="0" name=""/>
        <dsp:cNvSpPr/>
      </dsp:nvSpPr>
      <dsp:spPr>
        <a:xfrm>
          <a:off x="3016293" y="1832654"/>
          <a:ext cx="2169360" cy="29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45"/>
              </a:lnTo>
              <a:lnTo>
                <a:pt x="2169360" y="199345"/>
              </a:lnTo>
              <a:lnTo>
                <a:pt x="2169360" y="292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9E0E9-7E51-4867-9FA2-3359842C4032}">
      <dsp:nvSpPr>
        <dsp:cNvPr id="0" name=""/>
        <dsp:cNvSpPr/>
      </dsp:nvSpPr>
      <dsp:spPr>
        <a:xfrm>
          <a:off x="2970573" y="1832654"/>
          <a:ext cx="91440" cy="292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5"/>
              </a:lnTo>
              <a:lnTo>
                <a:pt x="54078" y="199345"/>
              </a:lnTo>
              <a:lnTo>
                <a:pt x="54078" y="292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F1D46-B50A-4CC7-BCFB-C2E71525289F}">
      <dsp:nvSpPr>
        <dsp:cNvPr id="0" name=""/>
        <dsp:cNvSpPr/>
      </dsp:nvSpPr>
      <dsp:spPr>
        <a:xfrm>
          <a:off x="855291" y="1832654"/>
          <a:ext cx="2161002" cy="292522"/>
        </a:xfrm>
        <a:custGeom>
          <a:avLst/>
          <a:gdLst/>
          <a:ahLst/>
          <a:cxnLst/>
          <a:rect l="0" t="0" r="0" b="0"/>
          <a:pathLst>
            <a:path>
              <a:moveTo>
                <a:pt x="2161002" y="0"/>
              </a:moveTo>
              <a:lnTo>
                <a:pt x="2161002" y="199345"/>
              </a:lnTo>
              <a:lnTo>
                <a:pt x="0" y="199345"/>
              </a:lnTo>
              <a:lnTo>
                <a:pt x="0" y="292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DA0C2-2FE5-40CA-8A99-23CCB8D3EC03}">
      <dsp:nvSpPr>
        <dsp:cNvPr id="0" name=""/>
        <dsp:cNvSpPr/>
      </dsp:nvSpPr>
      <dsp:spPr>
        <a:xfrm>
          <a:off x="1351211" y="1193967"/>
          <a:ext cx="3330164" cy="63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7FE30-8FFD-4A23-8E3B-982587C4F1D0}">
      <dsp:nvSpPr>
        <dsp:cNvPr id="0" name=""/>
        <dsp:cNvSpPr/>
      </dsp:nvSpPr>
      <dsp:spPr>
        <a:xfrm>
          <a:off x="1462967" y="1300136"/>
          <a:ext cx="3330164" cy="63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Ткань для юбки</a:t>
          </a:r>
          <a:endParaRPr lang="ru-RU" sz="27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81674" y="1318843"/>
        <a:ext cx="3292750" cy="601273"/>
      </dsp:txXfrm>
    </dsp:sp>
    <dsp:sp modelId="{26FF00EB-9514-4D24-A8C0-42EF6BA4C972}">
      <dsp:nvSpPr>
        <dsp:cNvPr id="0" name=""/>
        <dsp:cNvSpPr/>
      </dsp:nvSpPr>
      <dsp:spPr>
        <a:xfrm>
          <a:off x="2096" y="2125176"/>
          <a:ext cx="1706390" cy="63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6025-D854-4133-8D56-87A55A1A684A}">
      <dsp:nvSpPr>
        <dsp:cNvPr id="0" name=""/>
        <dsp:cNvSpPr/>
      </dsp:nvSpPr>
      <dsp:spPr>
        <a:xfrm>
          <a:off x="113852" y="2231345"/>
          <a:ext cx="1706390" cy="63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Шерсть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2559" y="2250052"/>
        <a:ext cx="1668976" cy="601273"/>
      </dsp:txXfrm>
    </dsp:sp>
    <dsp:sp modelId="{B57F7743-1B20-45FB-A9D6-28441CF3F2AE}">
      <dsp:nvSpPr>
        <dsp:cNvPr id="0" name=""/>
        <dsp:cNvSpPr/>
      </dsp:nvSpPr>
      <dsp:spPr>
        <a:xfrm>
          <a:off x="1931999" y="2125176"/>
          <a:ext cx="2185305" cy="63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C927F-C5C6-4EED-85AD-1B04487D2E10}">
      <dsp:nvSpPr>
        <dsp:cNvPr id="0" name=""/>
        <dsp:cNvSpPr/>
      </dsp:nvSpPr>
      <dsp:spPr>
        <a:xfrm>
          <a:off x="2043755" y="2231345"/>
          <a:ext cx="2185305" cy="63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Натуральный шелк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062462" y="2250052"/>
        <a:ext cx="2147891" cy="601273"/>
      </dsp:txXfrm>
    </dsp:sp>
    <dsp:sp modelId="{A071C565-F3B4-4D78-9755-C0D9B28BC94D}">
      <dsp:nvSpPr>
        <dsp:cNvPr id="0" name=""/>
        <dsp:cNvSpPr/>
      </dsp:nvSpPr>
      <dsp:spPr>
        <a:xfrm>
          <a:off x="4340817" y="2125176"/>
          <a:ext cx="1689674" cy="63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9449C-8BFE-4E41-97E6-1BADD9A23574}">
      <dsp:nvSpPr>
        <dsp:cNvPr id="0" name=""/>
        <dsp:cNvSpPr/>
      </dsp:nvSpPr>
      <dsp:spPr>
        <a:xfrm>
          <a:off x="4452573" y="2231345"/>
          <a:ext cx="1689674" cy="63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Креп-сатин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471280" y="2250052"/>
        <a:ext cx="1652260" cy="60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1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9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98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70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6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2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96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16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E445-BBEE-4B52-9321-9E8A9DA39143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CB5C-A068-4F9A-9D2D-1A41C81FAA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06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909"/>
            <a:ext cx="3384376" cy="4824536"/>
          </a:xfrm>
          <a:prstGeom prst="rect">
            <a:avLst/>
          </a:prstGeom>
        </p:spPr>
      </p:pic>
      <p:sp>
        <p:nvSpPr>
          <p:cNvPr id="5" name="Поле 6"/>
          <p:cNvSpPr txBox="1"/>
          <p:nvPr/>
        </p:nvSpPr>
        <p:spPr>
          <a:xfrm>
            <a:off x="4644008" y="332656"/>
            <a:ext cx="2448272" cy="7569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Ателье</a:t>
            </a:r>
          </a:p>
        </p:txBody>
      </p:sp>
      <p:sp>
        <p:nvSpPr>
          <p:cNvPr id="6" name="Поле 1"/>
          <p:cNvSpPr txBox="1"/>
          <p:nvPr/>
        </p:nvSpPr>
        <p:spPr>
          <a:xfrm>
            <a:off x="2500015" y="1840300"/>
            <a:ext cx="6781800" cy="19621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 «Одной выкройки»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808" y="50106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познакомиться с организацией работы в </a:t>
            </a:r>
            <a:r>
              <a:rPr lang="ru-RU" sz="4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ателье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4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способы обработки юбки в соответствии с моделью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883981" cy="554461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Рисунок 3" descr="C:\Users\mama\AppData\Local\Temp\FineReader11.00\media\image1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/>
          <a:stretch/>
        </p:blipFill>
        <p:spPr bwMode="auto">
          <a:xfrm>
            <a:off x="5724128" y="1052736"/>
            <a:ext cx="2592288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1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Метаграмма</a:t>
            </a: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(загадка, в которой из слова путём замены любой буквы другой получается новое слово</a:t>
            </a:r>
            <a:r>
              <a:rPr lang="ru-RU" sz="24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endParaRPr lang="ru-RU" sz="240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буквой </a:t>
            </a:r>
            <a:r>
              <a:rPr lang="ru-RU" sz="36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шотландской юбкой буду,</a:t>
            </a: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буквой </a:t>
            </a:r>
            <a:r>
              <a:rPr lang="ru-RU" sz="36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стрелять смогу. </a:t>
            </a:r>
          </a:p>
          <a:p>
            <a:r>
              <a:rPr lang="ru-RU" sz="24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Логогрифы</a:t>
            </a:r>
            <a:r>
              <a:rPr lang="ru-RU" sz="24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(загадка, в которой слово меняет своё значение, если отнять, или прибавить к нему буквы</a:t>
            </a:r>
            <a:r>
              <a:rPr lang="ru-RU" sz="24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endParaRPr lang="ru-RU" sz="240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Кирпичик к кирпичику – </a:t>
            </a: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строится дом.</a:t>
            </a: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ru-RU" sz="32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прибавим – </a:t>
            </a:r>
          </a:p>
          <a:p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юбку с отделкой сошьём.</a:t>
            </a:r>
          </a:p>
        </p:txBody>
      </p:sp>
    </p:spTree>
    <p:extLst>
      <p:ext uri="{BB962C8B-B14F-4D97-AF65-F5344CB8AC3E}">
        <p14:creationId xmlns:p14="http://schemas.microsoft.com/office/powerpoint/2010/main" val="42498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букв и буквосочетаний, написанных на ленте, сложите слова, обозначающие различные виды одежды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34986" r="31123" b="15958"/>
          <a:stretch/>
        </p:blipFill>
        <p:spPr bwMode="auto">
          <a:xfrm>
            <a:off x="1691680" y="1196752"/>
            <a:ext cx="554461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8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57379"/>
            <a:ext cx="5724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</a:rPr>
              <a:t>Рефлексия деятельности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784976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нового вы </a:t>
            </a:r>
            <a:r>
              <a:rPr lang="ru-RU" sz="36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узнали на уроке?</a:t>
            </a:r>
            <a:endParaRPr lang="ru-RU" sz="360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Возникали </a:t>
            </a:r>
            <a:r>
              <a:rPr lang="ru-RU" sz="36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 у вас в процессе работы затруднения?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Довольны ли вы выполненной работой?</a:t>
            </a:r>
          </a:p>
        </p:txBody>
      </p:sp>
    </p:spTree>
    <p:extLst>
      <p:ext uri="{BB962C8B-B14F-4D97-AF65-F5344CB8AC3E}">
        <p14:creationId xmlns:p14="http://schemas.microsoft.com/office/powerpoint/2010/main" val="36067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ma\AppData\Local\Temp\FineReader11.00\media\image1.jpe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/>
          <a:stretch/>
        </p:blipFill>
        <p:spPr bwMode="auto">
          <a:xfrm>
            <a:off x="6444208" y="116632"/>
            <a:ext cx="25922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1999745"/>
              </p:ext>
            </p:extLst>
          </p:nvPr>
        </p:nvGraphicFramePr>
        <p:xfrm>
          <a:off x="179512" y="-707008"/>
          <a:ext cx="61443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2892403"/>
            <a:ext cx="5155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Расчёт количества ткани на изделие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2297"/>
              </p:ext>
            </p:extLst>
          </p:nvPr>
        </p:nvGraphicFramePr>
        <p:xfrm>
          <a:off x="107504" y="3717032"/>
          <a:ext cx="63367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438"/>
                <a:gridCol w="3892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Ширина ткани (см)</a:t>
                      </a:r>
                      <a:endParaRPr lang="ru-RU" sz="24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Количество ткани</a:t>
                      </a:r>
                    </a:p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(см)</a:t>
                      </a:r>
                      <a:endParaRPr lang="ru-RU" sz="24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90</a:t>
                      </a:r>
                      <a:endParaRPr lang="ru-RU" sz="2400" b="1" cap="none" spc="0" dirty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2·Д</a:t>
                      </a:r>
                      <a:r>
                        <a:rPr lang="ru-RU" sz="20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из</a:t>
                      </a:r>
                      <a:r>
                        <a:rPr lang="ru-RU" sz="24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+ 15÷ 20 </a:t>
                      </a:r>
                      <a:r>
                        <a:rPr lang="ru-RU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(на обработку срезов)</a:t>
                      </a:r>
                      <a:endParaRPr lang="ru-RU" b="1" cap="none" spc="0" dirty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150</a:t>
                      </a:r>
                      <a:endParaRPr lang="ru-RU" sz="2400" b="1" cap="none" spc="0" dirty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err="1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</a:t>
                      </a:r>
                      <a:r>
                        <a:rPr lang="ru-RU" sz="2000" b="1" cap="none" spc="0" dirty="0" err="1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из</a:t>
                      </a:r>
                      <a:r>
                        <a:rPr lang="ru-RU" sz="24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+ 15÷ 20 </a:t>
                      </a:r>
                      <a:r>
                        <a:rPr lang="ru-RU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(на обработку срезов)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541" y="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Инструктаж по ТБ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56" y="707886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техники безопасности при работе с колющими и режущими </a:t>
            </a: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инструментами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Нельзя пользоваться ржавыми иглами и булавками, и хранить их необходимо в коробочке с крышкой.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Ножницы должны лежать с сомкнутыми лезвиями, не оставляйте их  в раскрытом виде.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Передавать их следует  в закрытом виде кольцами вперед.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держи ножницы концами вверх.</a:t>
            </a:r>
          </a:p>
        </p:txBody>
      </p:sp>
      <p:pic>
        <p:nvPicPr>
          <p:cNvPr id="5" name="Рисунок 4" descr="Новый рисунок (1)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49" y="4894058"/>
            <a:ext cx="6375268" cy="164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2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4541" y="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Инструктаж по ТБ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979" y="908720"/>
            <a:ext cx="8856984" cy="5246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безопасной работы на швейной </a:t>
            </a:r>
            <a:r>
              <a:rPr lang="ru-RU" sz="2400" b="1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машине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работой волосы убрать под косынку, одежду застегнуть. Освободить рабочее место от посторонних предметов.</a:t>
            </a:r>
          </a:p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Нельзя наклоняться близко к движущимся и вращающимся частям машины.</a:t>
            </a:r>
          </a:p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Нельзя держать пальцы возле движущейся иглы. Утолщённые места прошивать на пониженной скорости.</a:t>
            </a:r>
          </a:p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заправке ниток необходимо отключить машину от сети.</a:t>
            </a:r>
          </a:p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появлении запаха или дыма нужно вынуть вилку из розетки.</a:t>
            </a:r>
          </a:p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работы выключить машину.</a:t>
            </a:r>
          </a:p>
        </p:txBody>
      </p:sp>
    </p:spTree>
    <p:extLst>
      <p:ext uri="{BB962C8B-B14F-4D97-AF65-F5344CB8AC3E}">
        <p14:creationId xmlns:p14="http://schemas.microsoft.com/office/powerpoint/2010/main" val="23467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2"/>
          <a:stretch/>
        </p:blipFill>
        <p:spPr bwMode="auto">
          <a:xfrm>
            <a:off x="86689" y="1052736"/>
            <a:ext cx="9029067" cy="56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862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Выполнить расчёты для построения чертежа прямой юбки </a:t>
            </a:r>
          </a:p>
        </p:txBody>
      </p:sp>
    </p:spTree>
    <p:extLst>
      <p:ext uri="{BB962C8B-B14F-4D97-AF65-F5344CB8AC3E}">
        <p14:creationId xmlns:p14="http://schemas.microsoft.com/office/powerpoint/2010/main" val="2602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моделью определить метод моделирования и подобрать выкройку</a:t>
            </a:r>
          </a:p>
        </p:txBody>
      </p:sp>
      <p:pic>
        <p:nvPicPr>
          <p:cNvPr id="3" name="Рисунок 2" descr="C:\Users\mama\Pictures\Ателье одной выкройки\14 — копия_LI.jpg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7" t="4293" r="6256" b="76250"/>
          <a:stretch/>
        </p:blipFill>
        <p:spPr bwMode="auto">
          <a:xfrm rot="16200000">
            <a:off x="-200729" y="2225065"/>
            <a:ext cx="4030345" cy="2837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mama\Pictures\Ателье одной выкройки\14 — копия_LI.jpg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4825" r="55099" b="76062"/>
          <a:stretch/>
        </p:blipFill>
        <p:spPr bwMode="auto">
          <a:xfrm rot="16200000">
            <a:off x="2729114" y="2234184"/>
            <a:ext cx="3881525" cy="268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64" t="56777" r="20337" b="21138"/>
          <a:stretch/>
        </p:blipFill>
        <p:spPr bwMode="auto">
          <a:xfrm>
            <a:off x="6104946" y="1556792"/>
            <a:ext cx="2637155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5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94" y="1166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соответствии с моделью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внести 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изменения в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основу чертежа изделия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C:\Users\mama\AppData\Local\Temp\FineReader11.00\media\image1.jpe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/>
          <a:stretch/>
        </p:blipFill>
        <p:spPr bwMode="auto">
          <a:xfrm>
            <a:off x="6588224" y="1522769"/>
            <a:ext cx="223224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4197" r="5280" b="16808"/>
          <a:stretch/>
        </p:blipFill>
        <p:spPr>
          <a:xfrm>
            <a:off x="611560" y="1412776"/>
            <a:ext cx="5260368" cy="511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7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107505" y="116632"/>
            <a:ext cx="8928992" cy="162300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Тест «Выполнение машинных работ»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К терминам подобрать соответствующее содержание 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работы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Стачать. 2. Обтачать. 3. Притачать. 4. Настрочить. 5.Застрочить.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22315" r="22135" b="32884"/>
          <a:stretch/>
        </p:blipFill>
        <p:spPr bwMode="auto">
          <a:xfrm>
            <a:off x="116979" y="2066405"/>
            <a:ext cx="8850587" cy="43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/>
          <p:cNvSpPr txBox="1">
            <a:spLocks noChangeArrowheads="1"/>
          </p:cNvSpPr>
          <p:nvPr/>
        </p:nvSpPr>
        <p:spPr bwMode="auto">
          <a:xfrm>
            <a:off x="1704975" y="1506538"/>
            <a:ext cx="100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е 6"/>
          <p:cNvSpPr txBox="1">
            <a:spLocks noChangeArrowheads="1"/>
          </p:cNvSpPr>
          <p:nvPr/>
        </p:nvSpPr>
        <p:spPr bwMode="auto">
          <a:xfrm>
            <a:off x="3024188" y="1614488"/>
            <a:ext cx="15033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е 9"/>
          <p:cNvSpPr txBox="1">
            <a:spLocks noChangeArrowheads="1"/>
          </p:cNvSpPr>
          <p:nvPr/>
        </p:nvSpPr>
        <p:spPr bwMode="auto">
          <a:xfrm>
            <a:off x="2076450" y="1525588"/>
            <a:ext cx="2905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е 10"/>
          <p:cNvSpPr txBox="1">
            <a:spLocks noChangeArrowheads="1"/>
          </p:cNvSpPr>
          <p:nvPr/>
        </p:nvSpPr>
        <p:spPr bwMode="auto">
          <a:xfrm>
            <a:off x="2095500" y="1538288"/>
            <a:ext cx="271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е 11"/>
          <p:cNvSpPr txBox="1">
            <a:spLocks noChangeArrowheads="1"/>
          </p:cNvSpPr>
          <p:nvPr/>
        </p:nvSpPr>
        <p:spPr bwMode="auto">
          <a:xfrm>
            <a:off x="2125663" y="1441450"/>
            <a:ext cx="284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е 12"/>
          <p:cNvSpPr txBox="1">
            <a:spLocks noChangeArrowheads="1"/>
          </p:cNvSpPr>
          <p:nvPr/>
        </p:nvSpPr>
        <p:spPr bwMode="auto">
          <a:xfrm>
            <a:off x="2132013" y="1519238"/>
            <a:ext cx="271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е 13"/>
          <p:cNvSpPr txBox="1">
            <a:spLocks noChangeArrowheads="1"/>
          </p:cNvSpPr>
          <p:nvPr/>
        </p:nvSpPr>
        <p:spPr bwMode="auto">
          <a:xfrm>
            <a:off x="2120900" y="1530350"/>
            <a:ext cx="2841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е 14"/>
          <p:cNvSpPr txBox="1">
            <a:spLocks noChangeArrowheads="1"/>
          </p:cNvSpPr>
          <p:nvPr/>
        </p:nvSpPr>
        <p:spPr bwMode="auto">
          <a:xfrm>
            <a:off x="1658938" y="1560513"/>
            <a:ext cx="5111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е 15"/>
          <p:cNvSpPr txBox="1">
            <a:spLocks noChangeArrowheads="1"/>
          </p:cNvSpPr>
          <p:nvPr/>
        </p:nvSpPr>
        <p:spPr bwMode="auto">
          <a:xfrm>
            <a:off x="1647825" y="1441450"/>
            <a:ext cx="4583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е 16"/>
          <p:cNvSpPr txBox="1">
            <a:spLocks noChangeArrowheads="1"/>
          </p:cNvSpPr>
          <p:nvPr/>
        </p:nvSpPr>
        <p:spPr bwMode="auto">
          <a:xfrm>
            <a:off x="1646238" y="1531938"/>
            <a:ext cx="34845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е 17"/>
          <p:cNvSpPr txBox="1">
            <a:spLocks noChangeArrowheads="1"/>
          </p:cNvSpPr>
          <p:nvPr/>
        </p:nvSpPr>
        <p:spPr bwMode="auto">
          <a:xfrm>
            <a:off x="1646238" y="1539875"/>
            <a:ext cx="47482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е 18"/>
          <p:cNvSpPr txBox="1">
            <a:spLocks noChangeArrowheads="1"/>
          </p:cNvSpPr>
          <p:nvPr/>
        </p:nvSpPr>
        <p:spPr bwMode="auto">
          <a:xfrm>
            <a:off x="1646238" y="1522413"/>
            <a:ext cx="42973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ле 19"/>
          <p:cNvSpPr txBox="1"/>
          <p:nvPr/>
        </p:nvSpPr>
        <p:spPr>
          <a:xfrm>
            <a:off x="107504" y="188640"/>
            <a:ext cx="8928992" cy="149476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Тест «Виды машинных швов»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К каждому графическому изображению шва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подобрать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/>
              </a:rPr>
              <a:t>верное название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28542" r="35052" b="16255"/>
          <a:stretch/>
        </p:blipFill>
        <p:spPr bwMode="auto">
          <a:xfrm>
            <a:off x="1660360" y="1853014"/>
            <a:ext cx="5965910" cy="481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340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Учитель</cp:lastModifiedBy>
  <cp:revision>22</cp:revision>
  <dcterms:created xsi:type="dcterms:W3CDTF">2018-03-20T16:21:41Z</dcterms:created>
  <dcterms:modified xsi:type="dcterms:W3CDTF">2018-03-22T13:15:54Z</dcterms:modified>
</cp:coreProperties>
</file>